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2"/>
  </p:notesMasterIdLst>
  <p:sldIdLst>
    <p:sldId id="265" r:id="rId2"/>
    <p:sldId id="287" r:id="rId3"/>
    <p:sldId id="286" r:id="rId4"/>
    <p:sldId id="299" r:id="rId5"/>
    <p:sldId id="257" r:id="rId6"/>
    <p:sldId id="288" r:id="rId7"/>
    <p:sldId id="260" r:id="rId8"/>
    <p:sldId id="262" r:id="rId9"/>
    <p:sldId id="283" r:id="rId10"/>
    <p:sldId id="278" r:id="rId11"/>
    <p:sldId id="300" r:id="rId12"/>
    <p:sldId id="261" r:id="rId13"/>
    <p:sldId id="281" r:id="rId14"/>
    <p:sldId id="279" r:id="rId15"/>
    <p:sldId id="280" r:id="rId16"/>
    <p:sldId id="289" r:id="rId17"/>
    <p:sldId id="297" r:id="rId18"/>
    <p:sldId id="298" r:id="rId19"/>
    <p:sldId id="292" r:id="rId20"/>
    <p:sldId id="295" r:id="rId21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60"/>
  </p:normalViewPr>
  <p:slideViewPr>
    <p:cSldViewPr>
      <p:cViewPr varScale="1">
        <p:scale>
          <a:sx n="110" d="100"/>
          <a:sy n="110" d="100"/>
        </p:scale>
        <p:origin x="16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C6194A-2DD2-4261-8A59-EDEBCD0CF24D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720385-20CD-4347-ACAF-A0196C58486F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50" b="1" dirty="0" smtClean="0"/>
            <a:t>Награждение знаком отличия Челябинской области «Материнская слава»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50" b="1" dirty="0" smtClean="0"/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50" b="1" dirty="0" smtClean="0"/>
            <a:t> С 2007 года награждено 68 многодетных матерей г. Магнитогорска, в том числе: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50" b="1" dirty="0" smtClean="0"/>
            <a:t>  I степени - 3 человека с выплатой денежного вознаграждения по 100 000 рублей;</a:t>
          </a:r>
        </a:p>
        <a:p>
          <a:pPr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dirty="0" smtClean="0"/>
            <a:t> </a:t>
          </a:r>
          <a:r>
            <a:rPr lang="en-US" sz="1250" b="1" dirty="0" smtClean="0"/>
            <a:t>II</a:t>
          </a:r>
          <a:r>
            <a:rPr lang="ru-RU" sz="1250" b="1" dirty="0" smtClean="0"/>
            <a:t> степени – 19 человек с выплатой денежного вознаграждения по 75 000 рублей;</a:t>
          </a:r>
        </a:p>
        <a:p>
          <a:pPr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dirty="0" smtClean="0"/>
            <a:t>I</a:t>
          </a:r>
          <a:r>
            <a:rPr lang="en-US" sz="1250" b="1" dirty="0" smtClean="0"/>
            <a:t>II</a:t>
          </a:r>
          <a:r>
            <a:rPr lang="ru-RU" sz="1250" b="1" dirty="0" smtClean="0"/>
            <a:t> степени – 45 человек с выплатой денежного вознаграждения по 50 000 рублей.</a:t>
          </a:r>
          <a:endParaRPr lang="ru-RU" sz="1250" b="1" dirty="0"/>
        </a:p>
      </dgm:t>
    </dgm:pt>
    <dgm:pt modelId="{459C51EA-38BE-4845-A574-9763033F76EE}" type="parTrans" cxnId="{C19CD44C-E32B-4ABB-A7CC-5D91DEA8A134}">
      <dgm:prSet/>
      <dgm:spPr/>
      <dgm:t>
        <a:bodyPr/>
        <a:lstStyle/>
        <a:p>
          <a:endParaRPr lang="ru-RU"/>
        </a:p>
      </dgm:t>
    </dgm:pt>
    <dgm:pt modelId="{57F83536-AEE0-4BE3-ADEA-828FCA35F7F7}" type="sibTrans" cxnId="{C19CD44C-E32B-4ABB-A7CC-5D91DEA8A134}">
      <dgm:prSet/>
      <dgm:spPr/>
      <dgm:t>
        <a:bodyPr/>
        <a:lstStyle/>
        <a:p>
          <a:endParaRPr lang="ru-RU"/>
        </a:p>
      </dgm:t>
    </dgm:pt>
    <dgm:pt modelId="{8B2A3B70-281E-4934-BD57-4575EEA8DA10}">
      <dgm:prSet custT="1"/>
      <dgm:spPr/>
      <dgm:t>
        <a:bodyPr/>
        <a:lstStyle/>
        <a:p>
          <a:pPr rtl="0"/>
          <a:r>
            <a:rPr lang="ru-RU" sz="1250" b="1" dirty="0" smtClean="0"/>
            <a:t>Выдача удостоверений многодетной семьи Челябинской области</a:t>
          </a:r>
        </a:p>
        <a:p>
          <a:pPr rtl="0"/>
          <a:endParaRPr lang="ru-RU" sz="1250" b="1" dirty="0" smtClean="0"/>
        </a:p>
        <a:p>
          <a:pPr rtl="0"/>
          <a:r>
            <a:rPr lang="ru-RU" sz="1250" b="1" dirty="0" smtClean="0"/>
            <a:t>С 2014 года по март 2022 года выдано 3 161 удостоверение.</a:t>
          </a:r>
          <a:endParaRPr lang="ru-RU" sz="1250" dirty="0"/>
        </a:p>
      </dgm:t>
    </dgm:pt>
    <dgm:pt modelId="{D9584AB6-4B14-4AEA-B4CC-96029E61FB8C}" type="parTrans" cxnId="{C3F239A1-92AF-4C43-9D07-FB4D5A95EF96}">
      <dgm:prSet/>
      <dgm:spPr/>
      <dgm:t>
        <a:bodyPr/>
        <a:lstStyle/>
        <a:p>
          <a:endParaRPr lang="ru-RU"/>
        </a:p>
      </dgm:t>
    </dgm:pt>
    <dgm:pt modelId="{BB909284-C15E-411E-A1E2-FF6BBC3751DA}" type="sibTrans" cxnId="{C3F239A1-92AF-4C43-9D07-FB4D5A95EF96}">
      <dgm:prSet/>
      <dgm:spPr/>
      <dgm:t>
        <a:bodyPr/>
        <a:lstStyle/>
        <a:p>
          <a:endParaRPr lang="ru-RU"/>
        </a:p>
      </dgm:t>
    </dgm:pt>
    <dgm:pt modelId="{7EC891E9-78F5-48A7-9F17-14E86416F94B}">
      <dgm:prSet custT="1"/>
      <dgm:spPr/>
      <dgm:t>
        <a:bodyPr/>
        <a:lstStyle/>
        <a:p>
          <a:pPr rtl="0"/>
          <a:r>
            <a:rPr lang="ru-RU" sz="1250" b="1" dirty="0" smtClean="0"/>
            <a:t>Оказание социальной помощи матерям, родившим одновременно трех и более детей</a:t>
          </a:r>
        </a:p>
        <a:p>
          <a:pPr rtl="0"/>
          <a:endParaRPr lang="ru-RU" sz="1250" b="1" dirty="0" smtClean="0"/>
        </a:p>
        <a:p>
          <a:pPr rtl="0"/>
          <a:r>
            <a:rPr lang="ru-RU" sz="1250" b="1" dirty="0" smtClean="0"/>
            <a:t>Размер пособия 200 000 рублей + 5 000 рублей ежемесячно до достижения  родившимися детьми возраста 1,5 лет. </a:t>
          </a:r>
        </a:p>
        <a:p>
          <a:pPr rtl="0"/>
          <a:r>
            <a:rPr lang="ru-RU" sz="1250" b="1" dirty="0" smtClean="0"/>
            <a:t>Всего с 2014 года  денежные средства перечислены 10 семьям.</a:t>
          </a:r>
        </a:p>
      </dgm:t>
    </dgm:pt>
    <dgm:pt modelId="{9EA81754-3748-43DC-BFCE-B3F6ED67A18A}" type="parTrans" cxnId="{1AB7B8A7-D5E3-47EC-8CF4-E2FF5B2E0FD3}">
      <dgm:prSet/>
      <dgm:spPr/>
      <dgm:t>
        <a:bodyPr/>
        <a:lstStyle/>
        <a:p>
          <a:endParaRPr lang="ru-RU"/>
        </a:p>
      </dgm:t>
    </dgm:pt>
    <dgm:pt modelId="{CCAE98E0-1F4F-4571-AD74-7FC230B9C4A7}" type="sibTrans" cxnId="{1AB7B8A7-D5E3-47EC-8CF4-E2FF5B2E0FD3}">
      <dgm:prSet/>
      <dgm:spPr/>
      <dgm:t>
        <a:bodyPr/>
        <a:lstStyle/>
        <a:p>
          <a:endParaRPr lang="ru-RU"/>
        </a:p>
      </dgm:t>
    </dgm:pt>
    <dgm:pt modelId="{651F0B20-3FA3-4058-96FF-3F2862E49206}" type="pres">
      <dgm:prSet presAssocID="{1FC6194A-2DD2-4261-8A59-EDEBCD0CF24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FC411F-4DB3-405A-AB3E-14BA0ED36846}" type="pres">
      <dgm:prSet presAssocID="{AA720385-20CD-4347-ACAF-A0196C58486F}" presName="comp" presStyleCnt="0"/>
      <dgm:spPr/>
    </dgm:pt>
    <dgm:pt modelId="{E5EC710B-10AA-4317-B110-4E35CA455BCE}" type="pres">
      <dgm:prSet presAssocID="{AA720385-20CD-4347-ACAF-A0196C58486F}" presName="box" presStyleLbl="node1" presStyleIdx="0" presStyleCnt="3" custScaleY="120688"/>
      <dgm:spPr/>
      <dgm:t>
        <a:bodyPr/>
        <a:lstStyle/>
        <a:p>
          <a:endParaRPr lang="ru-RU"/>
        </a:p>
      </dgm:t>
    </dgm:pt>
    <dgm:pt modelId="{4448218A-9FFE-4930-ADE1-E2199173F6A8}" type="pres">
      <dgm:prSet presAssocID="{AA720385-20CD-4347-ACAF-A0196C58486F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ru-RU"/>
        </a:p>
      </dgm:t>
    </dgm:pt>
    <dgm:pt modelId="{12F65E22-5BEF-48E7-A55A-581CDE96E6DF}" type="pres">
      <dgm:prSet presAssocID="{AA720385-20CD-4347-ACAF-A0196C58486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12A4B-F010-403D-8B79-1BAAFD8DFC72}" type="pres">
      <dgm:prSet presAssocID="{57F83536-AEE0-4BE3-ADEA-828FCA35F7F7}" presName="spacer" presStyleCnt="0"/>
      <dgm:spPr/>
    </dgm:pt>
    <dgm:pt modelId="{18CC85CD-366E-477F-92A3-4C9E1C1899DF}" type="pres">
      <dgm:prSet presAssocID="{8B2A3B70-281E-4934-BD57-4575EEA8DA10}" presName="comp" presStyleCnt="0"/>
      <dgm:spPr/>
    </dgm:pt>
    <dgm:pt modelId="{66865CAE-1166-42FD-8834-A88436D36B67}" type="pres">
      <dgm:prSet presAssocID="{8B2A3B70-281E-4934-BD57-4575EEA8DA10}" presName="box" presStyleLbl="node1" presStyleIdx="1" presStyleCnt="3"/>
      <dgm:spPr/>
      <dgm:t>
        <a:bodyPr/>
        <a:lstStyle/>
        <a:p>
          <a:endParaRPr lang="ru-RU"/>
        </a:p>
      </dgm:t>
    </dgm:pt>
    <dgm:pt modelId="{30981104-926C-4DDE-A58E-B0975EB56C88}" type="pres">
      <dgm:prSet presAssocID="{8B2A3B70-281E-4934-BD57-4575EEA8DA10}" presName="img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ru-RU"/>
        </a:p>
      </dgm:t>
    </dgm:pt>
    <dgm:pt modelId="{891B1D6F-550C-420B-80E4-8B37F8B72550}" type="pres">
      <dgm:prSet presAssocID="{8B2A3B70-281E-4934-BD57-4575EEA8DA1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B704D-4C2F-46D6-AA99-23CB7BB18E86}" type="pres">
      <dgm:prSet presAssocID="{BB909284-C15E-411E-A1E2-FF6BBC3751DA}" presName="spacer" presStyleCnt="0"/>
      <dgm:spPr/>
    </dgm:pt>
    <dgm:pt modelId="{0B1731EE-A3BC-409E-9914-FADBB4CDC233}" type="pres">
      <dgm:prSet presAssocID="{7EC891E9-78F5-48A7-9F17-14E86416F94B}" presName="comp" presStyleCnt="0"/>
      <dgm:spPr/>
    </dgm:pt>
    <dgm:pt modelId="{086EE85D-A839-42E7-B739-D4AC154B6520}" type="pres">
      <dgm:prSet presAssocID="{7EC891E9-78F5-48A7-9F17-14E86416F94B}" presName="box" presStyleLbl="node1" presStyleIdx="2" presStyleCnt="3"/>
      <dgm:spPr/>
      <dgm:t>
        <a:bodyPr/>
        <a:lstStyle/>
        <a:p>
          <a:endParaRPr lang="ru-RU"/>
        </a:p>
      </dgm:t>
    </dgm:pt>
    <dgm:pt modelId="{8D9D16EE-38C0-417C-8600-24E2B6A593AB}" type="pres">
      <dgm:prSet presAssocID="{7EC891E9-78F5-48A7-9F17-14E86416F94B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59343783-E011-4987-BC5C-C0DFE8A0C047}" type="pres">
      <dgm:prSet presAssocID="{7EC891E9-78F5-48A7-9F17-14E86416F94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047067-FC36-4BD5-8E64-7681B4E119F6}" type="presOf" srcId="{AA720385-20CD-4347-ACAF-A0196C58486F}" destId="{12F65E22-5BEF-48E7-A55A-581CDE96E6DF}" srcOrd="1" destOrd="0" presId="urn:microsoft.com/office/officeart/2005/8/layout/vList4"/>
    <dgm:cxn modelId="{98A6F20A-A410-4804-AF0D-02028319E3F6}" type="presOf" srcId="{7EC891E9-78F5-48A7-9F17-14E86416F94B}" destId="{59343783-E011-4987-BC5C-C0DFE8A0C047}" srcOrd="1" destOrd="0" presId="urn:microsoft.com/office/officeart/2005/8/layout/vList4"/>
    <dgm:cxn modelId="{757C6E48-2B92-4B0C-A790-BA6577F30000}" type="presOf" srcId="{AA720385-20CD-4347-ACAF-A0196C58486F}" destId="{E5EC710B-10AA-4317-B110-4E35CA455BCE}" srcOrd="0" destOrd="0" presId="urn:microsoft.com/office/officeart/2005/8/layout/vList4"/>
    <dgm:cxn modelId="{C3F239A1-92AF-4C43-9D07-FB4D5A95EF96}" srcId="{1FC6194A-2DD2-4261-8A59-EDEBCD0CF24D}" destId="{8B2A3B70-281E-4934-BD57-4575EEA8DA10}" srcOrd="1" destOrd="0" parTransId="{D9584AB6-4B14-4AEA-B4CC-96029E61FB8C}" sibTransId="{BB909284-C15E-411E-A1E2-FF6BBC3751DA}"/>
    <dgm:cxn modelId="{C19CD44C-E32B-4ABB-A7CC-5D91DEA8A134}" srcId="{1FC6194A-2DD2-4261-8A59-EDEBCD0CF24D}" destId="{AA720385-20CD-4347-ACAF-A0196C58486F}" srcOrd="0" destOrd="0" parTransId="{459C51EA-38BE-4845-A574-9763033F76EE}" sibTransId="{57F83536-AEE0-4BE3-ADEA-828FCA35F7F7}"/>
    <dgm:cxn modelId="{1AB7B8A7-D5E3-47EC-8CF4-E2FF5B2E0FD3}" srcId="{1FC6194A-2DD2-4261-8A59-EDEBCD0CF24D}" destId="{7EC891E9-78F5-48A7-9F17-14E86416F94B}" srcOrd="2" destOrd="0" parTransId="{9EA81754-3748-43DC-BFCE-B3F6ED67A18A}" sibTransId="{CCAE98E0-1F4F-4571-AD74-7FC230B9C4A7}"/>
    <dgm:cxn modelId="{8ACCCDA8-1B90-42D9-A97B-ADD3CD6DC7A7}" type="presOf" srcId="{1FC6194A-2DD2-4261-8A59-EDEBCD0CF24D}" destId="{651F0B20-3FA3-4058-96FF-3F2862E49206}" srcOrd="0" destOrd="0" presId="urn:microsoft.com/office/officeart/2005/8/layout/vList4"/>
    <dgm:cxn modelId="{DA29B0F5-4F93-4691-912D-495E08AF4559}" type="presOf" srcId="{7EC891E9-78F5-48A7-9F17-14E86416F94B}" destId="{086EE85D-A839-42E7-B739-D4AC154B6520}" srcOrd="0" destOrd="0" presId="urn:microsoft.com/office/officeart/2005/8/layout/vList4"/>
    <dgm:cxn modelId="{F48C560E-8AF3-40B4-990F-3AFA20E06BC2}" type="presOf" srcId="{8B2A3B70-281E-4934-BD57-4575EEA8DA10}" destId="{66865CAE-1166-42FD-8834-A88436D36B67}" srcOrd="0" destOrd="0" presId="urn:microsoft.com/office/officeart/2005/8/layout/vList4"/>
    <dgm:cxn modelId="{D479517E-50D9-4DF7-A579-5D1ED73BF50E}" type="presOf" srcId="{8B2A3B70-281E-4934-BD57-4575EEA8DA10}" destId="{891B1D6F-550C-420B-80E4-8B37F8B72550}" srcOrd="1" destOrd="0" presId="urn:microsoft.com/office/officeart/2005/8/layout/vList4"/>
    <dgm:cxn modelId="{607EC6D9-0832-42FD-AB25-0BBCDD7098DF}" type="presParOf" srcId="{651F0B20-3FA3-4058-96FF-3F2862E49206}" destId="{ECFC411F-4DB3-405A-AB3E-14BA0ED36846}" srcOrd="0" destOrd="0" presId="urn:microsoft.com/office/officeart/2005/8/layout/vList4"/>
    <dgm:cxn modelId="{D574CCA6-8CF1-4F19-8606-0D2815CE95E9}" type="presParOf" srcId="{ECFC411F-4DB3-405A-AB3E-14BA0ED36846}" destId="{E5EC710B-10AA-4317-B110-4E35CA455BCE}" srcOrd="0" destOrd="0" presId="urn:microsoft.com/office/officeart/2005/8/layout/vList4"/>
    <dgm:cxn modelId="{2754BB2D-8285-4705-A706-EE911353C39F}" type="presParOf" srcId="{ECFC411F-4DB3-405A-AB3E-14BA0ED36846}" destId="{4448218A-9FFE-4930-ADE1-E2199173F6A8}" srcOrd="1" destOrd="0" presId="urn:microsoft.com/office/officeart/2005/8/layout/vList4"/>
    <dgm:cxn modelId="{A45DC672-7C8C-417B-891A-CFD571C2A3EB}" type="presParOf" srcId="{ECFC411F-4DB3-405A-AB3E-14BA0ED36846}" destId="{12F65E22-5BEF-48E7-A55A-581CDE96E6DF}" srcOrd="2" destOrd="0" presId="urn:microsoft.com/office/officeart/2005/8/layout/vList4"/>
    <dgm:cxn modelId="{CDD8D482-517D-4109-AFDD-74014E585829}" type="presParOf" srcId="{651F0B20-3FA3-4058-96FF-3F2862E49206}" destId="{DD212A4B-F010-403D-8B79-1BAAFD8DFC72}" srcOrd="1" destOrd="0" presId="urn:microsoft.com/office/officeart/2005/8/layout/vList4"/>
    <dgm:cxn modelId="{3217F684-2FB9-4C64-8BD3-4B6C9D794B70}" type="presParOf" srcId="{651F0B20-3FA3-4058-96FF-3F2862E49206}" destId="{18CC85CD-366E-477F-92A3-4C9E1C1899DF}" srcOrd="2" destOrd="0" presId="urn:microsoft.com/office/officeart/2005/8/layout/vList4"/>
    <dgm:cxn modelId="{BB41BFA2-AF20-49A9-8AC2-51EBBBE77033}" type="presParOf" srcId="{18CC85CD-366E-477F-92A3-4C9E1C1899DF}" destId="{66865CAE-1166-42FD-8834-A88436D36B67}" srcOrd="0" destOrd="0" presId="urn:microsoft.com/office/officeart/2005/8/layout/vList4"/>
    <dgm:cxn modelId="{923DC8A0-F1B3-46D5-A624-B89A1BBFA944}" type="presParOf" srcId="{18CC85CD-366E-477F-92A3-4C9E1C1899DF}" destId="{30981104-926C-4DDE-A58E-B0975EB56C88}" srcOrd="1" destOrd="0" presId="urn:microsoft.com/office/officeart/2005/8/layout/vList4"/>
    <dgm:cxn modelId="{9B8A5A88-7D7C-4485-991F-9398C61701C4}" type="presParOf" srcId="{18CC85CD-366E-477F-92A3-4C9E1C1899DF}" destId="{891B1D6F-550C-420B-80E4-8B37F8B72550}" srcOrd="2" destOrd="0" presId="urn:microsoft.com/office/officeart/2005/8/layout/vList4"/>
    <dgm:cxn modelId="{7D0CC5A6-DD4F-4E22-914B-1191E8D0CB6D}" type="presParOf" srcId="{651F0B20-3FA3-4058-96FF-3F2862E49206}" destId="{E69B704D-4C2F-46D6-AA99-23CB7BB18E86}" srcOrd="3" destOrd="0" presId="urn:microsoft.com/office/officeart/2005/8/layout/vList4"/>
    <dgm:cxn modelId="{5F017C53-F554-41DA-9F33-679E883FF408}" type="presParOf" srcId="{651F0B20-3FA3-4058-96FF-3F2862E49206}" destId="{0B1731EE-A3BC-409E-9914-FADBB4CDC233}" srcOrd="4" destOrd="0" presId="urn:microsoft.com/office/officeart/2005/8/layout/vList4"/>
    <dgm:cxn modelId="{AD39B2EA-350B-49E2-9BF6-08CC3B922A2D}" type="presParOf" srcId="{0B1731EE-A3BC-409E-9914-FADBB4CDC233}" destId="{086EE85D-A839-42E7-B739-D4AC154B6520}" srcOrd="0" destOrd="0" presId="urn:microsoft.com/office/officeart/2005/8/layout/vList4"/>
    <dgm:cxn modelId="{F5A08690-4479-44B6-95BB-172DE016416B}" type="presParOf" srcId="{0B1731EE-A3BC-409E-9914-FADBB4CDC233}" destId="{8D9D16EE-38C0-417C-8600-24E2B6A593AB}" srcOrd="1" destOrd="0" presId="urn:microsoft.com/office/officeart/2005/8/layout/vList4"/>
    <dgm:cxn modelId="{F9AAE086-576E-428E-9F75-00470F89E0BF}" type="presParOf" srcId="{0B1731EE-A3BC-409E-9914-FADBB4CDC233}" destId="{59343783-E011-4987-BC5C-C0DFE8A0C0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864955-A0C9-4FAF-BD14-4B0AD0B9D0D0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7F0FEF-8161-4D4D-9319-A9800E9E045D}">
      <dgm:prSet phldrT="[Текст]" custT="1"/>
      <dgm:spPr/>
      <dgm:t>
        <a:bodyPr/>
        <a:lstStyle/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800" b="0" i="0" dirty="0" smtClean="0">
              <a:latin typeface="+mn-lt"/>
            </a:rPr>
            <a:t>К</a:t>
          </a:r>
          <a:r>
            <a:rPr lang="ru-RU" sz="1800" b="0" dirty="0" smtClean="0"/>
            <a:t>омпенсация расходов, связанных с оздоровлением и реабилитацией детей-инвалидов -</a:t>
          </a:r>
          <a:r>
            <a:rPr lang="ru-RU" sz="1800" b="0" i="0" dirty="0" smtClean="0">
              <a:latin typeface="+mn-lt"/>
            </a:rPr>
            <a:t> </a:t>
          </a:r>
          <a:r>
            <a:rPr lang="ru-RU" sz="1800" b="0" dirty="0" smtClean="0"/>
            <a:t>  </a:t>
          </a:r>
        </a:p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800" b="0" dirty="0" smtClean="0"/>
            <a:t>в размере до 28 754 рублей на каждого ребенка-инвалида.</a:t>
          </a:r>
          <a:endParaRPr lang="ru-RU" sz="1800" b="0" dirty="0">
            <a:solidFill>
              <a:schemeClr val="bg1"/>
            </a:solidFill>
            <a:latin typeface="+mj-lt"/>
          </a:endParaRPr>
        </a:p>
      </dgm:t>
    </dgm:pt>
    <dgm:pt modelId="{1C171942-3FAC-4DA3-A544-10A5BA094D51}" type="parTrans" cxnId="{9CC485C0-EDFB-4148-82FD-966E92C13ED7}">
      <dgm:prSet/>
      <dgm:spPr/>
      <dgm:t>
        <a:bodyPr/>
        <a:lstStyle/>
        <a:p>
          <a:endParaRPr lang="ru-RU"/>
        </a:p>
      </dgm:t>
    </dgm:pt>
    <dgm:pt modelId="{B8B11545-AE83-4725-91BC-24B99F62A945}" type="sibTrans" cxnId="{9CC485C0-EDFB-4148-82FD-966E92C13ED7}">
      <dgm:prSet/>
      <dgm:spPr/>
      <dgm:t>
        <a:bodyPr/>
        <a:lstStyle/>
        <a:p>
          <a:endParaRPr lang="ru-RU"/>
        </a:p>
      </dgm:t>
    </dgm:pt>
    <dgm:pt modelId="{15DBD558-C2AA-465F-BE4A-807A36A07CA3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/>
            <a:t>Предоставление специализированных новогодних подарков детям-инвалидам, нуждающимся в специальном питании – ежегодно около 140 детей.</a:t>
          </a:r>
        </a:p>
      </dgm:t>
    </dgm:pt>
    <dgm:pt modelId="{C0ABC4AF-078A-4CA0-9DF4-86A1558DA571}" type="parTrans" cxnId="{1D18F9AB-B055-460F-AA78-E0177492CAEE}">
      <dgm:prSet/>
      <dgm:spPr/>
      <dgm:t>
        <a:bodyPr/>
        <a:lstStyle/>
        <a:p>
          <a:endParaRPr lang="ru-RU"/>
        </a:p>
      </dgm:t>
    </dgm:pt>
    <dgm:pt modelId="{ADBAAA43-7255-4410-B9AD-DB7B5FEC2684}" type="sibTrans" cxnId="{1D18F9AB-B055-460F-AA78-E0177492CAEE}">
      <dgm:prSet/>
      <dgm:spPr/>
      <dgm:t>
        <a:bodyPr/>
        <a:lstStyle/>
        <a:p>
          <a:endParaRPr lang="ru-RU"/>
        </a:p>
      </dgm:t>
    </dgm:pt>
    <dgm:pt modelId="{DFF9C997-B748-431E-A87A-A04124C8B0CA}">
      <dgm:prSet phldrT="[Текст]" custT="1"/>
      <dgm:spPr/>
      <dgm:t>
        <a:bodyPr/>
        <a:lstStyle/>
        <a:p>
          <a:pPr algn="just">
            <a:spcAft>
              <a:spcPts val="0"/>
            </a:spcAft>
          </a:pPr>
          <a:endParaRPr lang="ru-RU" sz="1800" b="1" dirty="0" smtClean="0"/>
        </a:p>
        <a:p>
          <a:pPr algn="just">
            <a:spcAft>
              <a:spcPts val="0"/>
            </a:spcAft>
          </a:pPr>
          <a:r>
            <a:rPr lang="ru-RU" sz="1800" b="0" dirty="0" smtClean="0"/>
            <a:t>Единовременное социальное пособие на подготовку ребенка-инвалида к учебному году в размере 1500 рублей. </a:t>
          </a:r>
          <a:r>
            <a:rPr lang="ru-RU" sz="1800" b="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 </a:t>
          </a:r>
        </a:p>
        <a:p>
          <a:pPr algn="just">
            <a:spcAft>
              <a:spcPts val="0"/>
            </a:spcAft>
          </a:pPr>
          <a:endParaRPr lang="ru-RU" sz="1800" b="1" dirty="0">
            <a:solidFill>
              <a:schemeClr val="bg1"/>
            </a:solidFill>
            <a:latin typeface="+mn-lt"/>
          </a:endParaRPr>
        </a:p>
      </dgm:t>
    </dgm:pt>
    <dgm:pt modelId="{6E4CEABB-1CF6-473F-B799-A90DD560C682}" type="parTrans" cxnId="{EE14E80B-36C2-464E-94F0-173874F38DF8}">
      <dgm:prSet/>
      <dgm:spPr/>
      <dgm:t>
        <a:bodyPr/>
        <a:lstStyle/>
        <a:p>
          <a:endParaRPr lang="ru-RU"/>
        </a:p>
      </dgm:t>
    </dgm:pt>
    <dgm:pt modelId="{8E7CEEA5-8866-4DD0-944E-9B570DF2F589}" type="sibTrans" cxnId="{EE14E80B-36C2-464E-94F0-173874F38DF8}">
      <dgm:prSet/>
      <dgm:spPr/>
      <dgm:t>
        <a:bodyPr/>
        <a:lstStyle/>
        <a:p>
          <a:endParaRPr lang="ru-RU"/>
        </a:p>
      </dgm:t>
    </dgm:pt>
    <dgm:pt modelId="{BCB801C0-A271-402B-8DE4-1B4B51355FB5}">
      <dgm:prSet phldrT="[Текст]" custT="1"/>
      <dgm:spPr/>
      <dgm:t>
        <a:bodyPr/>
        <a:lstStyle/>
        <a:p>
          <a:pPr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dirty="0" smtClean="0">
              <a:solidFill>
                <a:schemeClr val="bg1"/>
              </a:solidFill>
              <a:latin typeface="+mn-lt"/>
            </a:rPr>
            <a:t>Ежемесячная  выплата родителям, имеющим детей в возрасте до 18 лет, страдающих фенилкетонурией в размере 5000 рублей.</a:t>
          </a:r>
          <a:endParaRPr lang="ru-RU" sz="1800" b="0" dirty="0">
            <a:solidFill>
              <a:schemeClr val="bg1"/>
            </a:solidFill>
            <a:latin typeface="+mn-lt"/>
          </a:endParaRPr>
        </a:p>
      </dgm:t>
    </dgm:pt>
    <dgm:pt modelId="{5201BB4D-C5E1-4492-8E69-717FE196D7C2}" type="parTrans" cxnId="{B1CAC3F0-02C4-4366-B380-068E64737000}">
      <dgm:prSet/>
      <dgm:spPr/>
      <dgm:t>
        <a:bodyPr/>
        <a:lstStyle/>
        <a:p>
          <a:endParaRPr lang="ru-RU"/>
        </a:p>
      </dgm:t>
    </dgm:pt>
    <dgm:pt modelId="{365E1BC2-112C-41D4-8686-1D490025E461}" type="sibTrans" cxnId="{B1CAC3F0-02C4-4366-B380-068E64737000}">
      <dgm:prSet/>
      <dgm:spPr/>
      <dgm:t>
        <a:bodyPr/>
        <a:lstStyle/>
        <a:p>
          <a:endParaRPr lang="ru-RU"/>
        </a:p>
      </dgm:t>
    </dgm:pt>
    <dgm:pt modelId="{637139BB-BDA2-480E-9E62-818002898EC3}">
      <dgm:prSet phldrT="[Текст]" custT="1"/>
      <dgm:spPr/>
      <dgm:t>
        <a:bodyPr/>
        <a:lstStyle/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800" b="0" dirty="0" smtClean="0">
              <a:solidFill>
                <a:schemeClr val="bg1"/>
              </a:solidFill>
              <a:latin typeface="+mj-lt"/>
            </a:rPr>
            <a:t>Ежемесячное пособие на ребенка-инвалида,</a:t>
          </a:r>
          <a:r>
            <a:rPr lang="ru-RU" sz="1800" b="0" dirty="0" smtClean="0"/>
            <a:t> воспитывающегося единственным трудоустроенным  родителем - в размере 14 311 рублей.</a:t>
          </a:r>
          <a:r>
            <a:rPr lang="ru-RU" sz="1800" b="0" dirty="0" smtClean="0">
              <a:solidFill>
                <a:schemeClr val="bg1"/>
              </a:solidFill>
              <a:latin typeface="+mj-lt"/>
            </a:rPr>
            <a:t> </a:t>
          </a:r>
          <a:endParaRPr lang="ru-RU" sz="1800" b="0" dirty="0">
            <a:solidFill>
              <a:schemeClr val="bg1"/>
            </a:solidFill>
            <a:latin typeface="+mj-lt"/>
          </a:endParaRPr>
        </a:p>
      </dgm:t>
    </dgm:pt>
    <dgm:pt modelId="{F810D55C-6A6B-474F-A27D-8A51780150B3}" type="parTrans" cxnId="{B071E904-0B62-4D1A-B98F-9133703C7914}">
      <dgm:prSet/>
      <dgm:spPr/>
      <dgm:t>
        <a:bodyPr/>
        <a:lstStyle/>
        <a:p>
          <a:endParaRPr lang="ru-RU"/>
        </a:p>
      </dgm:t>
    </dgm:pt>
    <dgm:pt modelId="{1300F282-F778-4BC4-BEB4-2D2B55DAC92F}" type="sibTrans" cxnId="{B071E904-0B62-4D1A-B98F-9133703C7914}">
      <dgm:prSet/>
      <dgm:spPr/>
      <dgm:t>
        <a:bodyPr/>
        <a:lstStyle/>
        <a:p>
          <a:endParaRPr lang="ru-RU"/>
        </a:p>
      </dgm:t>
    </dgm:pt>
    <dgm:pt modelId="{AD529265-80A3-486D-B911-AD6506A39462}" type="pres">
      <dgm:prSet presAssocID="{0F864955-A0C9-4FAF-BD14-4B0AD0B9D0D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0983F6-8B24-4254-9B7D-20DBA3B1D9BF}" type="pres">
      <dgm:prSet presAssocID="{067F0FEF-8161-4D4D-9319-A9800E9E045D}" presName="comp" presStyleCnt="0"/>
      <dgm:spPr/>
    </dgm:pt>
    <dgm:pt modelId="{4EBA247C-0796-4A07-AA67-A310D899AB62}" type="pres">
      <dgm:prSet presAssocID="{067F0FEF-8161-4D4D-9319-A9800E9E045D}" presName="box" presStyleLbl="node1" presStyleIdx="0" presStyleCnt="5" custScaleY="62697" custLinFactNeighborX="-891" custLinFactNeighborY="-525"/>
      <dgm:spPr/>
      <dgm:t>
        <a:bodyPr/>
        <a:lstStyle/>
        <a:p>
          <a:endParaRPr lang="ru-RU"/>
        </a:p>
      </dgm:t>
    </dgm:pt>
    <dgm:pt modelId="{E65B0A86-12C8-4346-9AFA-660D7BD88B92}" type="pres">
      <dgm:prSet presAssocID="{067F0FEF-8161-4D4D-9319-A9800E9E045D}" presName="img" presStyleLbl="fgImgPlace1" presStyleIdx="0" presStyleCnt="5" custScaleX="103657" custScaleY="84246" custLinFactNeighborX="-5748" custLinFactNeighborY="-649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CD75257-5DC3-4C1E-B8A3-6AADCB0D13AF}" type="pres">
      <dgm:prSet presAssocID="{067F0FEF-8161-4D4D-9319-A9800E9E045D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9A687A-53BD-480A-822E-D34D436E7BB7}" type="pres">
      <dgm:prSet presAssocID="{B8B11545-AE83-4725-91BC-24B99F62A945}" presName="spacer" presStyleCnt="0"/>
      <dgm:spPr/>
    </dgm:pt>
    <dgm:pt modelId="{39A64A9A-F2F8-4D43-969D-6E16DC45713E}" type="pres">
      <dgm:prSet presAssocID="{637139BB-BDA2-480E-9E62-818002898EC3}" presName="comp" presStyleCnt="0"/>
      <dgm:spPr/>
    </dgm:pt>
    <dgm:pt modelId="{0EC2598E-90EA-4316-8FC9-336D4FBFBA9B}" type="pres">
      <dgm:prSet presAssocID="{637139BB-BDA2-480E-9E62-818002898EC3}" presName="box" presStyleLbl="node1" presStyleIdx="1" presStyleCnt="5" custScaleY="54399" custLinFactNeighborX="0" custLinFactNeighborY="-6619"/>
      <dgm:spPr/>
      <dgm:t>
        <a:bodyPr/>
        <a:lstStyle/>
        <a:p>
          <a:endParaRPr lang="ru-RU"/>
        </a:p>
      </dgm:t>
    </dgm:pt>
    <dgm:pt modelId="{9B456172-853D-45E9-9C0B-CA63C47F6E79}" type="pres">
      <dgm:prSet presAssocID="{637139BB-BDA2-480E-9E62-818002898EC3}" presName="img" presStyleLbl="fgImgPlace1" presStyleIdx="1" presStyleCnt="5" custScaleX="101741" custScaleY="70209" custLinFactNeighborX="-6253" custLinFactNeighborY="-758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DFE6FFA-B0BA-4A77-8875-7B5618C055F8}" type="pres">
      <dgm:prSet presAssocID="{637139BB-BDA2-480E-9E62-818002898EC3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DD746E-70D4-476C-8767-96336BF91763}" type="pres">
      <dgm:prSet presAssocID="{1300F282-F778-4BC4-BEB4-2D2B55DAC92F}" presName="spacer" presStyleCnt="0"/>
      <dgm:spPr/>
    </dgm:pt>
    <dgm:pt modelId="{DA5B54F6-D9CD-473A-9343-97150542452E}" type="pres">
      <dgm:prSet presAssocID="{DFF9C997-B748-431E-A87A-A04124C8B0CA}" presName="comp" presStyleCnt="0"/>
      <dgm:spPr/>
    </dgm:pt>
    <dgm:pt modelId="{474E4C81-B8D6-4042-9C3B-8847AE62D496}" type="pres">
      <dgm:prSet presAssocID="{DFF9C997-B748-431E-A87A-A04124C8B0CA}" presName="box" presStyleLbl="node1" presStyleIdx="2" presStyleCnt="5" custScaleY="59050" custLinFactNeighborX="0" custLinFactNeighborY="-11549"/>
      <dgm:spPr/>
      <dgm:t>
        <a:bodyPr/>
        <a:lstStyle/>
        <a:p>
          <a:endParaRPr lang="ru-RU"/>
        </a:p>
      </dgm:t>
    </dgm:pt>
    <dgm:pt modelId="{D7B42009-E4E5-459B-BA49-67D04B8B3B3B}" type="pres">
      <dgm:prSet presAssocID="{DFF9C997-B748-431E-A87A-A04124C8B0CA}" presName="img" presStyleLbl="fgImgPlace1" presStyleIdx="2" presStyleCnt="5" custScaleX="106014" custScaleY="79029" custLinFactNeighborX="-6357" custLinFactNeighborY="-1499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DD71FB0-FBED-4536-8ED0-6B9201AC0628}" type="pres">
      <dgm:prSet presAssocID="{DFF9C997-B748-431E-A87A-A04124C8B0CA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B2544-7E87-41DD-A12D-75DE93E8F39A}" type="pres">
      <dgm:prSet presAssocID="{8E7CEEA5-8866-4DD0-944E-9B570DF2F589}" presName="spacer" presStyleCnt="0"/>
      <dgm:spPr/>
    </dgm:pt>
    <dgm:pt modelId="{F1C0BEB3-ACE9-4C65-B2A5-F134877CC1C9}" type="pres">
      <dgm:prSet presAssocID="{BCB801C0-A271-402B-8DE4-1B4B51355FB5}" presName="comp" presStyleCnt="0"/>
      <dgm:spPr/>
    </dgm:pt>
    <dgm:pt modelId="{6911A1F0-A213-4DB2-A135-BF846C1269DA}" type="pres">
      <dgm:prSet presAssocID="{BCB801C0-A271-402B-8DE4-1B4B51355FB5}" presName="box" presStyleLbl="node1" presStyleIdx="3" presStyleCnt="5" custScaleX="100000" custScaleY="62584" custLinFactNeighborX="260" custLinFactNeighborY="-20214"/>
      <dgm:spPr/>
      <dgm:t>
        <a:bodyPr/>
        <a:lstStyle/>
        <a:p>
          <a:endParaRPr lang="ru-RU"/>
        </a:p>
      </dgm:t>
    </dgm:pt>
    <dgm:pt modelId="{760A1B3C-D6C7-4455-B288-4CBD2022D1CC}" type="pres">
      <dgm:prSet presAssocID="{BCB801C0-A271-402B-8DE4-1B4B51355FB5}" presName="img" presStyleLbl="fgImgPlace1" presStyleIdx="3" presStyleCnt="5" custScaleX="107069" custScaleY="80387" custLinFactNeighborX="-4372" custLinFactNeighborY="-2167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B46BB83-AEDE-4FA9-AA67-B0EB32D3A600}" type="pres">
      <dgm:prSet presAssocID="{BCB801C0-A271-402B-8DE4-1B4B51355FB5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D34CE-B77E-460F-A80D-B102662F4531}" type="pres">
      <dgm:prSet presAssocID="{365E1BC2-112C-41D4-8686-1D490025E461}" presName="spacer" presStyleCnt="0"/>
      <dgm:spPr/>
    </dgm:pt>
    <dgm:pt modelId="{186EF538-9E18-4301-A130-3AF63855B06F}" type="pres">
      <dgm:prSet presAssocID="{15DBD558-C2AA-465F-BE4A-807A36A07CA3}" presName="comp" presStyleCnt="0"/>
      <dgm:spPr/>
    </dgm:pt>
    <dgm:pt modelId="{9177F194-A812-4FEB-82AB-3EF0902E9BCD}" type="pres">
      <dgm:prSet presAssocID="{15DBD558-C2AA-465F-BE4A-807A36A07CA3}" presName="box" presStyleLbl="node1" presStyleIdx="4" presStyleCnt="5" custScaleY="71574" custLinFactNeighborX="342" custLinFactNeighborY="-20983"/>
      <dgm:spPr/>
      <dgm:t>
        <a:bodyPr/>
        <a:lstStyle/>
        <a:p>
          <a:endParaRPr lang="ru-RU"/>
        </a:p>
      </dgm:t>
    </dgm:pt>
    <dgm:pt modelId="{9BFB1E2E-D72C-4987-8E6F-C843863C306F}" type="pres">
      <dgm:prSet presAssocID="{15DBD558-C2AA-465F-BE4A-807A36A07CA3}" presName="img" presStyleLbl="fgImgPlace1" presStyleIdx="4" presStyleCnt="5" custScaleX="109953" custScaleY="93035" custLinFactNeighborX="-2971" custLinFactNeighborY="-2343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A53D58A-439E-4560-9BAF-1AC4B412AC2F}" type="pres">
      <dgm:prSet presAssocID="{15DBD558-C2AA-465F-BE4A-807A36A07CA3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71E904-0B62-4D1A-B98F-9133703C7914}" srcId="{0F864955-A0C9-4FAF-BD14-4B0AD0B9D0D0}" destId="{637139BB-BDA2-480E-9E62-818002898EC3}" srcOrd="1" destOrd="0" parTransId="{F810D55C-6A6B-474F-A27D-8A51780150B3}" sibTransId="{1300F282-F778-4BC4-BEB4-2D2B55DAC92F}"/>
    <dgm:cxn modelId="{6A3B2A60-0BFD-435D-9769-3FA430044737}" type="presOf" srcId="{BCB801C0-A271-402B-8DE4-1B4B51355FB5}" destId="{6911A1F0-A213-4DB2-A135-BF846C1269DA}" srcOrd="0" destOrd="0" presId="urn:microsoft.com/office/officeart/2005/8/layout/vList4"/>
    <dgm:cxn modelId="{EE14E80B-36C2-464E-94F0-173874F38DF8}" srcId="{0F864955-A0C9-4FAF-BD14-4B0AD0B9D0D0}" destId="{DFF9C997-B748-431E-A87A-A04124C8B0CA}" srcOrd="2" destOrd="0" parTransId="{6E4CEABB-1CF6-473F-B799-A90DD560C682}" sibTransId="{8E7CEEA5-8866-4DD0-944E-9B570DF2F589}"/>
    <dgm:cxn modelId="{3673F2A3-B868-4244-9A34-9B5003113323}" type="presOf" srcId="{15DBD558-C2AA-465F-BE4A-807A36A07CA3}" destId="{4A53D58A-439E-4560-9BAF-1AC4B412AC2F}" srcOrd="1" destOrd="0" presId="urn:microsoft.com/office/officeart/2005/8/layout/vList4"/>
    <dgm:cxn modelId="{7200EDBF-D233-4AC3-AD78-496082FD22B5}" type="presOf" srcId="{DFF9C997-B748-431E-A87A-A04124C8B0CA}" destId="{474E4C81-B8D6-4042-9C3B-8847AE62D496}" srcOrd="0" destOrd="0" presId="urn:microsoft.com/office/officeart/2005/8/layout/vList4"/>
    <dgm:cxn modelId="{933E587C-8344-40F2-86E7-7B74E201247F}" type="presOf" srcId="{15DBD558-C2AA-465F-BE4A-807A36A07CA3}" destId="{9177F194-A812-4FEB-82AB-3EF0902E9BCD}" srcOrd="0" destOrd="0" presId="urn:microsoft.com/office/officeart/2005/8/layout/vList4"/>
    <dgm:cxn modelId="{1D18F9AB-B055-460F-AA78-E0177492CAEE}" srcId="{0F864955-A0C9-4FAF-BD14-4B0AD0B9D0D0}" destId="{15DBD558-C2AA-465F-BE4A-807A36A07CA3}" srcOrd="4" destOrd="0" parTransId="{C0ABC4AF-078A-4CA0-9DF4-86A1558DA571}" sibTransId="{ADBAAA43-7255-4410-B9AD-DB7B5FEC2684}"/>
    <dgm:cxn modelId="{DA3625C3-861B-4DA9-B4B5-0047DCEE5772}" type="presOf" srcId="{067F0FEF-8161-4D4D-9319-A9800E9E045D}" destId="{3CD75257-5DC3-4C1E-B8A3-6AADCB0D13AF}" srcOrd="1" destOrd="0" presId="urn:microsoft.com/office/officeart/2005/8/layout/vList4"/>
    <dgm:cxn modelId="{DE377B08-2B92-41EC-8D82-25B870B6F570}" type="presOf" srcId="{BCB801C0-A271-402B-8DE4-1B4B51355FB5}" destId="{0B46BB83-AEDE-4FA9-AA67-B0EB32D3A600}" srcOrd="1" destOrd="0" presId="urn:microsoft.com/office/officeart/2005/8/layout/vList4"/>
    <dgm:cxn modelId="{B1CAC3F0-02C4-4366-B380-068E64737000}" srcId="{0F864955-A0C9-4FAF-BD14-4B0AD0B9D0D0}" destId="{BCB801C0-A271-402B-8DE4-1B4B51355FB5}" srcOrd="3" destOrd="0" parTransId="{5201BB4D-C5E1-4492-8E69-717FE196D7C2}" sibTransId="{365E1BC2-112C-41D4-8686-1D490025E461}"/>
    <dgm:cxn modelId="{9CC485C0-EDFB-4148-82FD-966E92C13ED7}" srcId="{0F864955-A0C9-4FAF-BD14-4B0AD0B9D0D0}" destId="{067F0FEF-8161-4D4D-9319-A9800E9E045D}" srcOrd="0" destOrd="0" parTransId="{1C171942-3FAC-4DA3-A544-10A5BA094D51}" sibTransId="{B8B11545-AE83-4725-91BC-24B99F62A945}"/>
    <dgm:cxn modelId="{868788B7-B5AD-4EBB-9F6B-BC03F1275323}" type="presOf" srcId="{067F0FEF-8161-4D4D-9319-A9800E9E045D}" destId="{4EBA247C-0796-4A07-AA67-A310D899AB62}" srcOrd="0" destOrd="0" presId="urn:microsoft.com/office/officeart/2005/8/layout/vList4"/>
    <dgm:cxn modelId="{A75BAF91-DF91-4BF5-8F93-57CEB01D4956}" type="presOf" srcId="{637139BB-BDA2-480E-9E62-818002898EC3}" destId="{7DFE6FFA-B0BA-4A77-8875-7B5618C055F8}" srcOrd="1" destOrd="0" presId="urn:microsoft.com/office/officeart/2005/8/layout/vList4"/>
    <dgm:cxn modelId="{6A565EA1-3935-444B-BF06-EAE20756648A}" type="presOf" srcId="{0F864955-A0C9-4FAF-BD14-4B0AD0B9D0D0}" destId="{AD529265-80A3-486D-B911-AD6506A39462}" srcOrd="0" destOrd="0" presId="urn:microsoft.com/office/officeart/2005/8/layout/vList4"/>
    <dgm:cxn modelId="{1E7637D1-A5DE-40B1-AF30-BA413A890844}" type="presOf" srcId="{637139BB-BDA2-480E-9E62-818002898EC3}" destId="{0EC2598E-90EA-4316-8FC9-336D4FBFBA9B}" srcOrd="0" destOrd="0" presId="urn:microsoft.com/office/officeart/2005/8/layout/vList4"/>
    <dgm:cxn modelId="{8F0CB2CC-CC13-4986-BB55-EE85395816E4}" type="presOf" srcId="{DFF9C997-B748-431E-A87A-A04124C8B0CA}" destId="{EDD71FB0-FBED-4536-8ED0-6B9201AC0628}" srcOrd="1" destOrd="0" presId="urn:microsoft.com/office/officeart/2005/8/layout/vList4"/>
    <dgm:cxn modelId="{C9A2C8E9-7D36-4906-9097-CF5EDB364E1C}" type="presParOf" srcId="{AD529265-80A3-486D-B911-AD6506A39462}" destId="{300983F6-8B24-4254-9B7D-20DBA3B1D9BF}" srcOrd="0" destOrd="0" presId="urn:microsoft.com/office/officeart/2005/8/layout/vList4"/>
    <dgm:cxn modelId="{752D5EDD-56AB-4020-81F4-2AA21B244958}" type="presParOf" srcId="{300983F6-8B24-4254-9B7D-20DBA3B1D9BF}" destId="{4EBA247C-0796-4A07-AA67-A310D899AB62}" srcOrd="0" destOrd="0" presId="urn:microsoft.com/office/officeart/2005/8/layout/vList4"/>
    <dgm:cxn modelId="{6CDF316E-5C23-4C83-8C8E-B652EA52B6D9}" type="presParOf" srcId="{300983F6-8B24-4254-9B7D-20DBA3B1D9BF}" destId="{E65B0A86-12C8-4346-9AFA-660D7BD88B92}" srcOrd="1" destOrd="0" presId="urn:microsoft.com/office/officeart/2005/8/layout/vList4"/>
    <dgm:cxn modelId="{F6A302F9-F908-494D-A320-4921DC404DA9}" type="presParOf" srcId="{300983F6-8B24-4254-9B7D-20DBA3B1D9BF}" destId="{3CD75257-5DC3-4C1E-B8A3-6AADCB0D13AF}" srcOrd="2" destOrd="0" presId="urn:microsoft.com/office/officeart/2005/8/layout/vList4"/>
    <dgm:cxn modelId="{B963BD4B-967F-47ED-A252-7B0DDBFBBC76}" type="presParOf" srcId="{AD529265-80A3-486D-B911-AD6506A39462}" destId="{679A687A-53BD-480A-822E-D34D436E7BB7}" srcOrd="1" destOrd="0" presId="urn:microsoft.com/office/officeart/2005/8/layout/vList4"/>
    <dgm:cxn modelId="{CD8CAFB5-AB84-41EE-8FBD-6264D3C85321}" type="presParOf" srcId="{AD529265-80A3-486D-B911-AD6506A39462}" destId="{39A64A9A-F2F8-4D43-969D-6E16DC45713E}" srcOrd="2" destOrd="0" presId="urn:microsoft.com/office/officeart/2005/8/layout/vList4"/>
    <dgm:cxn modelId="{8BB79E77-ABAB-45BB-B8D8-1B8BB57E6125}" type="presParOf" srcId="{39A64A9A-F2F8-4D43-969D-6E16DC45713E}" destId="{0EC2598E-90EA-4316-8FC9-336D4FBFBA9B}" srcOrd="0" destOrd="0" presId="urn:microsoft.com/office/officeart/2005/8/layout/vList4"/>
    <dgm:cxn modelId="{973A5DD0-1FE6-4183-9839-BFE34F4C8883}" type="presParOf" srcId="{39A64A9A-F2F8-4D43-969D-6E16DC45713E}" destId="{9B456172-853D-45E9-9C0B-CA63C47F6E79}" srcOrd="1" destOrd="0" presId="urn:microsoft.com/office/officeart/2005/8/layout/vList4"/>
    <dgm:cxn modelId="{BA005B2D-EEEF-4959-AE2A-B266B24C22AF}" type="presParOf" srcId="{39A64A9A-F2F8-4D43-969D-6E16DC45713E}" destId="{7DFE6FFA-B0BA-4A77-8875-7B5618C055F8}" srcOrd="2" destOrd="0" presId="urn:microsoft.com/office/officeart/2005/8/layout/vList4"/>
    <dgm:cxn modelId="{A9E38109-A031-4973-A010-DBE98B324391}" type="presParOf" srcId="{AD529265-80A3-486D-B911-AD6506A39462}" destId="{6ADD746E-70D4-476C-8767-96336BF91763}" srcOrd="3" destOrd="0" presId="urn:microsoft.com/office/officeart/2005/8/layout/vList4"/>
    <dgm:cxn modelId="{E7AAF0A8-7600-484B-94BC-6A9C457CA76D}" type="presParOf" srcId="{AD529265-80A3-486D-B911-AD6506A39462}" destId="{DA5B54F6-D9CD-473A-9343-97150542452E}" srcOrd="4" destOrd="0" presId="urn:microsoft.com/office/officeart/2005/8/layout/vList4"/>
    <dgm:cxn modelId="{74F7FA3D-7264-48A5-941D-E3CD329E8326}" type="presParOf" srcId="{DA5B54F6-D9CD-473A-9343-97150542452E}" destId="{474E4C81-B8D6-4042-9C3B-8847AE62D496}" srcOrd="0" destOrd="0" presId="urn:microsoft.com/office/officeart/2005/8/layout/vList4"/>
    <dgm:cxn modelId="{6E738E48-8FDC-4EA7-A11B-11370780F125}" type="presParOf" srcId="{DA5B54F6-D9CD-473A-9343-97150542452E}" destId="{D7B42009-E4E5-459B-BA49-67D04B8B3B3B}" srcOrd="1" destOrd="0" presId="urn:microsoft.com/office/officeart/2005/8/layout/vList4"/>
    <dgm:cxn modelId="{26CFC19E-D976-466D-9AE0-6EBC249F3AB7}" type="presParOf" srcId="{DA5B54F6-D9CD-473A-9343-97150542452E}" destId="{EDD71FB0-FBED-4536-8ED0-6B9201AC0628}" srcOrd="2" destOrd="0" presId="urn:microsoft.com/office/officeart/2005/8/layout/vList4"/>
    <dgm:cxn modelId="{7ABE5921-0475-466B-A506-962EFB8AB37F}" type="presParOf" srcId="{AD529265-80A3-486D-B911-AD6506A39462}" destId="{7EDB2544-7E87-41DD-A12D-75DE93E8F39A}" srcOrd="5" destOrd="0" presId="urn:microsoft.com/office/officeart/2005/8/layout/vList4"/>
    <dgm:cxn modelId="{E113659B-2CE5-4975-8232-3A709269A068}" type="presParOf" srcId="{AD529265-80A3-486D-B911-AD6506A39462}" destId="{F1C0BEB3-ACE9-4C65-B2A5-F134877CC1C9}" srcOrd="6" destOrd="0" presId="urn:microsoft.com/office/officeart/2005/8/layout/vList4"/>
    <dgm:cxn modelId="{3FE6D438-63E8-49CA-AB94-5D4059C539AE}" type="presParOf" srcId="{F1C0BEB3-ACE9-4C65-B2A5-F134877CC1C9}" destId="{6911A1F0-A213-4DB2-A135-BF846C1269DA}" srcOrd="0" destOrd="0" presId="urn:microsoft.com/office/officeart/2005/8/layout/vList4"/>
    <dgm:cxn modelId="{FFA14F4A-7BAC-438C-B09E-15B8D58F9EB3}" type="presParOf" srcId="{F1C0BEB3-ACE9-4C65-B2A5-F134877CC1C9}" destId="{760A1B3C-D6C7-4455-B288-4CBD2022D1CC}" srcOrd="1" destOrd="0" presId="urn:microsoft.com/office/officeart/2005/8/layout/vList4"/>
    <dgm:cxn modelId="{1AFB3ACB-BB23-451B-A95B-5E47AC794FED}" type="presParOf" srcId="{F1C0BEB3-ACE9-4C65-B2A5-F134877CC1C9}" destId="{0B46BB83-AEDE-4FA9-AA67-B0EB32D3A600}" srcOrd="2" destOrd="0" presId="urn:microsoft.com/office/officeart/2005/8/layout/vList4"/>
    <dgm:cxn modelId="{B1428988-A377-4641-A289-6EEB8913563E}" type="presParOf" srcId="{AD529265-80A3-486D-B911-AD6506A39462}" destId="{CDBD34CE-B77E-460F-A80D-B102662F4531}" srcOrd="7" destOrd="0" presId="urn:microsoft.com/office/officeart/2005/8/layout/vList4"/>
    <dgm:cxn modelId="{A98A02BF-9FDC-4E54-90BB-BBBD40558F22}" type="presParOf" srcId="{AD529265-80A3-486D-B911-AD6506A39462}" destId="{186EF538-9E18-4301-A130-3AF63855B06F}" srcOrd="8" destOrd="0" presId="urn:microsoft.com/office/officeart/2005/8/layout/vList4"/>
    <dgm:cxn modelId="{11CF04A0-4F1D-46A9-AF86-185514C4515A}" type="presParOf" srcId="{186EF538-9E18-4301-A130-3AF63855B06F}" destId="{9177F194-A812-4FEB-82AB-3EF0902E9BCD}" srcOrd="0" destOrd="0" presId="urn:microsoft.com/office/officeart/2005/8/layout/vList4"/>
    <dgm:cxn modelId="{CE2AFF24-28D1-4B79-88D5-2B84D098C731}" type="presParOf" srcId="{186EF538-9E18-4301-A130-3AF63855B06F}" destId="{9BFB1E2E-D72C-4987-8E6F-C843863C306F}" srcOrd="1" destOrd="0" presId="urn:microsoft.com/office/officeart/2005/8/layout/vList4"/>
    <dgm:cxn modelId="{C87AB169-F9B6-47AD-AFAF-ED01846ADB7C}" type="presParOf" srcId="{186EF538-9E18-4301-A130-3AF63855B06F}" destId="{4A53D58A-439E-4560-9BAF-1AC4B412AC2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B5A872-F44A-43F4-98BE-FED66693C2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544410-35BF-4702-BC44-7899A2E35522}">
      <dgm:prSet phldrT="[Текст]"/>
      <dgm:spPr/>
      <dgm:t>
        <a:bodyPr/>
        <a:lstStyle/>
        <a:p>
          <a:r>
            <a:rPr lang="ru-RU" dirty="0" smtClean="0"/>
            <a:t>Усыновление </a:t>
          </a:r>
          <a:endParaRPr lang="ru-RU" dirty="0"/>
        </a:p>
      </dgm:t>
    </dgm:pt>
    <dgm:pt modelId="{DE3231BA-805D-49F7-85EE-D3F40FCE0FAE}" type="parTrans" cxnId="{9CE37883-D06C-43A4-8096-1327135262BC}">
      <dgm:prSet/>
      <dgm:spPr/>
      <dgm:t>
        <a:bodyPr/>
        <a:lstStyle/>
        <a:p>
          <a:endParaRPr lang="ru-RU"/>
        </a:p>
      </dgm:t>
    </dgm:pt>
    <dgm:pt modelId="{0771F985-6992-49F1-9170-C9022939C92B}" type="sibTrans" cxnId="{9CE37883-D06C-43A4-8096-1327135262BC}">
      <dgm:prSet/>
      <dgm:spPr/>
      <dgm:t>
        <a:bodyPr/>
        <a:lstStyle/>
        <a:p>
          <a:endParaRPr lang="ru-RU"/>
        </a:p>
      </dgm:t>
    </dgm:pt>
    <dgm:pt modelId="{B64D2EAE-039A-447C-9107-F670C77DC19A}">
      <dgm:prSet phldrT="[Текст]"/>
      <dgm:spPr/>
      <dgm:t>
        <a:bodyPr/>
        <a:lstStyle/>
        <a:p>
          <a:r>
            <a:rPr lang="ru-RU" dirty="0" smtClean="0"/>
            <a:t>Приемная семья </a:t>
          </a:r>
          <a:endParaRPr lang="ru-RU" dirty="0"/>
        </a:p>
      </dgm:t>
    </dgm:pt>
    <dgm:pt modelId="{3755ACF9-38E0-4115-BE84-79F8F6270065}" type="parTrans" cxnId="{AE33E633-79C8-4E9A-902F-D5551C889715}">
      <dgm:prSet/>
      <dgm:spPr/>
      <dgm:t>
        <a:bodyPr/>
        <a:lstStyle/>
        <a:p>
          <a:endParaRPr lang="ru-RU"/>
        </a:p>
      </dgm:t>
    </dgm:pt>
    <dgm:pt modelId="{E17D54B5-4839-4F56-8286-48E7A32E34D2}" type="sibTrans" cxnId="{AE33E633-79C8-4E9A-902F-D5551C889715}">
      <dgm:prSet/>
      <dgm:spPr/>
      <dgm:t>
        <a:bodyPr/>
        <a:lstStyle/>
        <a:p>
          <a:endParaRPr lang="ru-RU"/>
        </a:p>
      </dgm:t>
    </dgm:pt>
    <dgm:pt modelId="{573318B2-1A79-40D2-B2C1-AB2C567FEA21}">
      <dgm:prSet phldrT="[Текст]"/>
      <dgm:spPr/>
      <dgm:t>
        <a:bodyPr/>
        <a:lstStyle/>
        <a:p>
          <a:r>
            <a:rPr lang="ru-RU" dirty="0" smtClean="0"/>
            <a:t>Опека </a:t>
          </a:r>
          <a:endParaRPr lang="ru-RU" dirty="0"/>
        </a:p>
      </dgm:t>
    </dgm:pt>
    <dgm:pt modelId="{089598C9-2132-4B46-91E4-C855DCCAF220}" type="parTrans" cxnId="{5F2A9D41-64B8-4A39-AD45-441967B5E586}">
      <dgm:prSet/>
      <dgm:spPr/>
      <dgm:t>
        <a:bodyPr/>
        <a:lstStyle/>
        <a:p>
          <a:endParaRPr lang="ru-RU"/>
        </a:p>
      </dgm:t>
    </dgm:pt>
    <dgm:pt modelId="{B513DA74-D5D0-4A72-A4EE-DC511DC73D10}" type="sibTrans" cxnId="{5F2A9D41-64B8-4A39-AD45-441967B5E586}">
      <dgm:prSet/>
      <dgm:spPr/>
      <dgm:t>
        <a:bodyPr/>
        <a:lstStyle/>
        <a:p>
          <a:endParaRPr lang="ru-RU"/>
        </a:p>
      </dgm:t>
    </dgm:pt>
    <dgm:pt modelId="{8EB5EC04-7873-4D0C-B000-322D8A5AB7F5}" type="pres">
      <dgm:prSet presAssocID="{A0B5A872-F44A-43F4-98BE-FED66693C2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073C96-EBFD-4CFF-BE34-42BB4788133A}" type="pres">
      <dgm:prSet presAssocID="{71544410-35BF-4702-BC44-7899A2E35522}" presName="parentLin" presStyleCnt="0"/>
      <dgm:spPr/>
    </dgm:pt>
    <dgm:pt modelId="{7B43C705-AE67-43A9-887C-CFBB3C0F708A}" type="pres">
      <dgm:prSet presAssocID="{71544410-35BF-4702-BC44-7899A2E3552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F5EABA7-0210-445B-A9E6-ED3BEDBF1AC8}" type="pres">
      <dgm:prSet presAssocID="{71544410-35BF-4702-BC44-7899A2E3552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BF55C-519A-4FEC-9196-A053A29960CB}" type="pres">
      <dgm:prSet presAssocID="{71544410-35BF-4702-BC44-7899A2E35522}" presName="negativeSpace" presStyleCnt="0"/>
      <dgm:spPr/>
    </dgm:pt>
    <dgm:pt modelId="{FFB2FEF6-EA98-4475-8B0E-CD34FA2B8DE2}" type="pres">
      <dgm:prSet presAssocID="{71544410-35BF-4702-BC44-7899A2E35522}" presName="childText" presStyleLbl="conFgAcc1" presStyleIdx="0" presStyleCnt="3">
        <dgm:presLayoutVars>
          <dgm:bulletEnabled val="1"/>
        </dgm:presLayoutVars>
      </dgm:prSet>
      <dgm:spPr/>
    </dgm:pt>
    <dgm:pt modelId="{8331BF06-A6BA-4AD6-BFB5-3BFCCD23C39C}" type="pres">
      <dgm:prSet presAssocID="{0771F985-6992-49F1-9170-C9022939C92B}" presName="spaceBetweenRectangles" presStyleCnt="0"/>
      <dgm:spPr/>
    </dgm:pt>
    <dgm:pt modelId="{FCDCFAC5-E19C-488E-8DD9-36508F9ECBFC}" type="pres">
      <dgm:prSet presAssocID="{B64D2EAE-039A-447C-9107-F670C77DC19A}" presName="parentLin" presStyleCnt="0"/>
      <dgm:spPr/>
    </dgm:pt>
    <dgm:pt modelId="{08678B99-2CAA-4E83-9E82-84ECC9D70C7B}" type="pres">
      <dgm:prSet presAssocID="{B64D2EAE-039A-447C-9107-F670C77DC19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F549E3B-A23E-43B4-A21D-52559451A126}" type="pres">
      <dgm:prSet presAssocID="{B64D2EAE-039A-447C-9107-F670C77DC19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EE2E2-4BFA-4C54-9348-88B25CFDE84B}" type="pres">
      <dgm:prSet presAssocID="{B64D2EAE-039A-447C-9107-F670C77DC19A}" presName="negativeSpace" presStyleCnt="0"/>
      <dgm:spPr/>
    </dgm:pt>
    <dgm:pt modelId="{B4A0E31A-1596-4659-A9B2-64E5E9E02BC3}" type="pres">
      <dgm:prSet presAssocID="{B64D2EAE-039A-447C-9107-F670C77DC19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3DFCBC-8E35-4586-AE98-F25BF7C130C1}" type="pres">
      <dgm:prSet presAssocID="{E17D54B5-4839-4F56-8286-48E7A32E34D2}" presName="spaceBetweenRectangles" presStyleCnt="0"/>
      <dgm:spPr/>
    </dgm:pt>
    <dgm:pt modelId="{99DC6DB5-4F71-4599-8040-030610460D26}" type="pres">
      <dgm:prSet presAssocID="{573318B2-1A79-40D2-B2C1-AB2C567FEA21}" presName="parentLin" presStyleCnt="0"/>
      <dgm:spPr/>
    </dgm:pt>
    <dgm:pt modelId="{02AC4326-53F3-4EC1-8EFA-2CF028185EA7}" type="pres">
      <dgm:prSet presAssocID="{573318B2-1A79-40D2-B2C1-AB2C567FEA2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E133A25-9ACA-409C-A706-14E88E8141D4}" type="pres">
      <dgm:prSet presAssocID="{573318B2-1A79-40D2-B2C1-AB2C567FEA2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D09F14-54B2-4607-956D-6F6AF5E2CB68}" type="pres">
      <dgm:prSet presAssocID="{573318B2-1A79-40D2-B2C1-AB2C567FEA21}" presName="negativeSpace" presStyleCnt="0"/>
      <dgm:spPr/>
    </dgm:pt>
    <dgm:pt modelId="{81E55CAB-E81B-4CDD-BE04-7A93E44FF70A}" type="pres">
      <dgm:prSet presAssocID="{573318B2-1A79-40D2-B2C1-AB2C567FEA2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BAD8F9E-6B5C-4847-9194-D58CEFBAD19D}" type="presOf" srcId="{A0B5A872-F44A-43F4-98BE-FED66693C213}" destId="{8EB5EC04-7873-4D0C-B000-322D8A5AB7F5}" srcOrd="0" destOrd="0" presId="urn:microsoft.com/office/officeart/2005/8/layout/list1"/>
    <dgm:cxn modelId="{43B57A6E-F19E-464D-B03E-B3FC700CB9D3}" type="presOf" srcId="{573318B2-1A79-40D2-B2C1-AB2C567FEA21}" destId="{FE133A25-9ACA-409C-A706-14E88E8141D4}" srcOrd="1" destOrd="0" presId="urn:microsoft.com/office/officeart/2005/8/layout/list1"/>
    <dgm:cxn modelId="{5F2A9D41-64B8-4A39-AD45-441967B5E586}" srcId="{A0B5A872-F44A-43F4-98BE-FED66693C213}" destId="{573318B2-1A79-40D2-B2C1-AB2C567FEA21}" srcOrd="2" destOrd="0" parTransId="{089598C9-2132-4B46-91E4-C855DCCAF220}" sibTransId="{B513DA74-D5D0-4A72-A4EE-DC511DC73D10}"/>
    <dgm:cxn modelId="{63A14F9A-6B56-4DDF-8D3D-C1EF07926F13}" type="presOf" srcId="{B64D2EAE-039A-447C-9107-F670C77DC19A}" destId="{08678B99-2CAA-4E83-9E82-84ECC9D70C7B}" srcOrd="0" destOrd="0" presId="urn:microsoft.com/office/officeart/2005/8/layout/list1"/>
    <dgm:cxn modelId="{9CE37883-D06C-43A4-8096-1327135262BC}" srcId="{A0B5A872-F44A-43F4-98BE-FED66693C213}" destId="{71544410-35BF-4702-BC44-7899A2E35522}" srcOrd="0" destOrd="0" parTransId="{DE3231BA-805D-49F7-85EE-D3F40FCE0FAE}" sibTransId="{0771F985-6992-49F1-9170-C9022939C92B}"/>
    <dgm:cxn modelId="{BEAE2ED4-EAE7-4433-A3FA-35506370AB2B}" type="presOf" srcId="{71544410-35BF-4702-BC44-7899A2E35522}" destId="{8F5EABA7-0210-445B-A9E6-ED3BEDBF1AC8}" srcOrd="1" destOrd="0" presId="urn:microsoft.com/office/officeart/2005/8/layout/list1"/>
    <dgm:cxn modelId="{030B4032-238D-47B0-8998-B895CF74C4BB}" type="presOf" srcId="{71544410-35BF-4702-BC44-7899A2E35522}" destId="{7B43C705-AE67-43A9-887C-CFBB3C0F708A}" srcOrd="0" destOrd="0" presId="urn:microsoft.com/office/officeart/2005/8/layout/list1"/>
    <dgm:cxn modelId="{B71F60BE-71FA-478F-A88C-15771F6C085B}" type="presOf" srcId="{B64D2EAE-039A-447C-9107-F670C77DC19A}" destId="{0F549E3B-A23E-43B4-A21D-52559451A126}" srcOrd="1" destOrd="0" presId="urn:microsoft.com/office/officeart/2005/8/layout/list1"/>
    <dgm:cxn modelId="{AE33E633-79C8-4E9A-902F-D5551C889715}" srcId="{A0B5A872-F44A-43F4-98BE-FED66693C213}" destId="{B64D2EAE-039A-447C-9107-F670C77DC19A}" srcOrd="1" destOrd="0" parTransId="{3755ACF9-38E0-4115-BE84-79F8F6270065}" sibTransId="{E17D54B5-4839-4F56-8286-48E7A32E34D2}"/>
    <dgm:cxn modelId="{A7FB5F5B-DD8C-41A3-99B8-6F58DEEA2620}" type="presOf" srcId="{573318B2-1A79-40D2-B2C1-AB2C567FEA21}" destId="{02AC4326-53F3-4EC1-8EFA-2CF028185EA7}" srcOrd="0" destOrd="0" presId="urn:microsoft.com/office/officeart/2005/8/layout/list1"/>
    <dgm:cxn modelId="{85065523-1393-4B56-8C8E-7EADE8712FBC}" type="presParOf" srcId="{8EB5EC04-7873-4D0C-B000-322D8A5AB7F5}" destId="{9A073C96-EBFD-4CFF-BE34-42BB4788133A}" srcOrd="0" destOrd="0" presId="urn:microsoft.com/office/officeart/2005/8/layout/list1"/>
    <dgm:cxn modelId="{5FEF38B5-653C-449D-87BD-CA0BBF96AE27}" type="presParOf" srcId="{9A073C96-EBFD-4CFF-BE34-42BB4788133A}" destId="{7B43C705-AE67-43A9-887C-CFBB3C0F708A}" srcOrd="0" destOrd="0" presId="urn:microsoft.com/office/officeart/2005/8/layout/list1"/>
    <dgm:cxn modelId="{984AEB51-F0B9-4BAB-9C4D-8E56A3857EAD}" type="presParOf" srcId="{9A073C96-EBFD-4CFF-BE34-42BB4788133A}" destId="{8F5EABA7-0210-445B-A9E6-ED3BEDBF1AC8}" srcOrd="1" destOrd="0" presId="urn:microsoft.com/office/officeart/2005/8/layout/list1"/>
    <dgm:cxn modelId="{011439D0-50EE-48D2-998B-8C6BB87236C2}" type="presParOf" srcId="{8EB5EC04-7873-4D0C-B000-322D8A5AB7F5}" destId="{808BF55C-519A-4FEC-9196-A053A29960CB}" srcOrd="1" destOrd="0" presId="urn:microsoft.com/office/officeart/2005/8/layout/list1"/>
    <dgm:cxn modelId="{B939CA09-12FF-45C6-B593-80E079049935}" type="presParOf" srcId="{8EB5EC04-7873-4D0C-B000-322D8A5AB7F5}" destId="{FFB2FEF6-EA98-4475-8B0E-CD34FA2B8DE2}" srcOrd="2" destOrd="0" presId="urn:microsoft.com/office/officeart/2005/8/layout/list1"/>
    <dgm:cxn modelId="{D7302292-6D75-4AA8-97FB-39A47A9C6C21}" type="presParOf" srcId="{8EB5EC04-7873-4D0C-B000-322D8A5AB7F5}" destId="{8331BF06-A6BA-4AD6-BFB5-3BFCCD23C39C}" srcOrd="3" destOrd="0" presId="urn:microsoft.com/office/officeart/2005/8/layout/list1"/>
    <dgm:cxn modelId="{E19B6E09-27FA-40E0-81D7-232A796CE799}" type="presParOf" srcId="{8EB5EC04-7873-4D0C-B000-322D8A5AB7F5}" destId="{FCDCFAC5-E19C-488E-8DD9-36508F9ECBFC}" srcOrd="4" destOrd="0" presId="urn:microsoft.com/office/officeart/2005/8/layout/list1"/>
    <dgm:cxn modelId="{97BC5214-56B6-491E-AAA0-FD60F3FED92C}" type="presParOf" srcId="{FCDCFAC5-E19C-488E-8DD9-36508F9ECBFC}" destId="{08678B99-2CAA-4E83-9E82-84ECC9D70C7B}" srcOrd="0" destOrd="0" presId="urn:microsoft.com/office/officeart/2005/8/layout/list1"/>
    <dgm:cxn modelId="{6ACFF854-8677-463B-A219-555F16E113EB}" type="presParOf" srcId="{FCDCFAC5-E19C-488E-8DD9-36508F9ECBFC}" destId="{0F549E3B-A23E-43B4-A21D-52559451A126}" srcOrd="1" destOrd="0" presId="urn:microsoft.com/office/officeart/2005/8/layout/list1"/>
    <dgm:cxn modelId="{2BA22D0D-912D-4BB8-9D3B-E109BBA3FEB5}" type="presParOf" srcId="{8EB5EC04-7873-4D0C-B000-322D8A5AB7F5}" destId="{7CEEE2E2-4BFA-4C54-9348-88B25CFDE84B}" srcOrd="5" destOrd="0" presId="urn:microsoft.com/office/officeart/2005/8/layout/list1"/>
    <dgm:cxn modelId="{3C923F11-D58C-45E8-AAE5-3735EA2A3C8B}" type="presParOf" srcId="{8EB5EC04-7873-4D0C-B000-322D8A5AB7F5}" destId="{B4A0E31A-1596-4659-A9B2-64E5E9E02BC3}" srcOrd="6" destOrd="0" presId="urn:microsoft.com/office/officeart/2005/8/layout/list1"/>
    <dgm:cxn modelId="{E836B001-3881-4439-B937-B2923EFB61D8}" type="presParOf" srcId="{8EB5EC04-7873-4D0C-B000-322D8A5AB7F5}" destId="{A03DFCBC-8E35-4586-AE98-F25BF7C130C1}" srcOrd="7" destOrd="0" presId="urn:microsoft.com/office/officeart/2005/8/layout/list1"/>
    <dgm:cxn modelId="{B32E569E-3307-4333-9374-C0E6FDDC5F4D}" type="presParOf" srcId="{8EB5EC04-7873-4D0C-B000-322D8A5AB7F5}" destId="{99DC6DB5-4F71-4599-8040-030610460D26}" srcOrd="8" destOrd="0" presId="urn:microsoft.com/office/officeart/2005/8/layout/list1"/>
    <dgm:cxn modelId="{90483EF5-AD53-45D4-9381-F70E7E562D21}" type="presParOf" srcId="{99DC6DB5-4F71-4599-8040-030610460D26}" destId="{02AC4326-53F3-4EC1-8EFA-2CF028185EA7}" srcOrd="0" destOrd="0" presId="urn:microsoft.com/office/officeart/2005/8/layout/list1"/>
    <dgm:cxn modelId="{C83FB248-DD0B-4577-9429-75FD3459F5D8}" type="presParOf" srcId="{99DC6DB5-4F71-4599-8040-030610460D26}" destId="{FE133A25-9ACA-409C-A706-14E88E8141D4}" srcOrd="1" destOrd="0" presId="urn:microsoft.com/office/officeart/2005/8/layout/list1"/>
    <dgm:cxn modelId="{F011354C-50EA-4604-AD20-84584B69CA2B}" type="presParOf" srcId="{8EB5EC04-7873-4D0C-B000-322D8A5AB7F5}" destId="{1DD09F14-54B2-4607-956D-6F6AF5E2CB68}" srcOrd="9" destOrd="0" presId="urn:microsoft.com/office/officeart/2005/8/layout/list1"/>
    <dgm:cxn modelId="{27A73352-80E0-449F-B1AB-91173CB325C3}" type="presParOf" srcId="{8EB5EC04-7873-4D0C-B000-322D8A5AB7F5}" destId="{81E55CAB-E81B-4CDD-BE04-7A93E44FF70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7EC399-2AA4-4C6D-84F3-6A3097DA9F8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DC4FD4-921C-4A45-A5B0-35EA36678DDD}">
      <dgm:prSet phldrT="[Текст]"/>
      <dgm:spPr/>
      <dgm:t>
        <a:bodyPr/>
        <a:lstStyle/>
        <a:p>
          <a:r>
            <a:rPr lang="ru-RU" dirty="0" smtClean="0"/>
            <a:t>При усыновлении</a:t>
          </a:r>
          <a:endParaRPr lang="ru-RU" dirty="0"/>
        </a:p>
      </dgm:t>
    </dgm:pt>
    <dgm:pt modelId="{9CA046DD-3572-43BA-957D-B80A57B44E48}" type="parTrans" cxnId="{E5E5ED88-98BA-43EA-931A-123595E4FD74}">
      <dgm:prSet/>
      <dgm:spPr/>
      <dgm:t>
        <a:bodyPr/>
        <a:lstStyle/>
        <a:p>
          <a:endParaRPr lang="ru-RU"/>
        </a:p>
      </dgm:t>
    </dgm:pt>
    <dgm:pt modelId="{266D89D2-478C-4D7A-8C04-7DE020B6EE65}" type="sibTrans" cxnId="{E5E5ED88-98BA-43EA-931A-123595E4FD74}">
      <dgm:prSet/>
      <dgm:spPr/>
      <dgm:t>
        <a:bodyPr/>
        <a:lstStyle/>
        <a:p>
          <a:endParaRPr lang="ru-RU"/>
        </a:p>
      </dgm:t>
    </dgm:pt>
    <dgm:pt modelId="{2B74535A-67CF-469F-B3BE-3869A2121308}">
      <dgm:prSet phldrT="[Текст]" custT="1"/>
      <dgm:spPr/>
      <dgm:t>
        <a:bodyPr/>
        <a:lstStyle/>
        <a:p>
          <a:pPr marL="92075" indent="0" algn="just"/>
          <a:r>
            <a:rPr lang="ru-RU" sz="1600" dirty="0" smtClean="0">
              <a:solidFill>
                <a:schemeClr val="bg1"/>
              </a:solidFill>
              <a:latin typeface="Trebuchet MS" pitchFamily="34" charset="0"/>
            </a:rPr>
            <a:t>ребенка-инвалида</a:t>
          </a:r>
          <a:r>
            <a:rPr lang="ru-RU" sz="1600" dirty="0" smtClean="0">
              <a:solidFill>
                <a:schemeClr val="bg1"/>
              </a:solidFill>
            </a:rPr>
            <a:t>,</a:t>
          </a:r>
          <a:r>
            <a:rPr lang="ru-RU" sz="1600" dirty="0" smtClean="0"/>
            <a:t> ребенка в возрасте старше 7 лет, детей, являющихся братьями и (или) сестрами, выплачивается </a:t>
          </a:r>
          <a:r>
            <a:rPr lang="ru-RU" sz="1600" dirty="0" smtClean="0">
              <a:solidFill>
                <a:schemeClr val="bg1"/>
              </a:solidFill>
              <a:latin typeface="Trebuchet MS" pitchFamily="34" charset="0"/>
            </a:rPr>
            <a:t>единовременное пособие в размере </a:t>
          </a:r>
          <a:r>
            <a:rPr lang="ru-RU" sz="1600" dirty="0" smtClean="0">
              <a:solidFill>
                <a:schemeClr val="bg1"/>
              </a:solidFill>
            </a:rPr>
            <a:t>179 892,95 </a:t>
          </a:r>
          <a:r>
            <a:rPr lang="ru-RU" sz="1600" dirty="0" smtClean="0"/>
            <a:t>рубля на каждого   ребенка.</a:t>
          </a:r>
          <a:endParaRPr lang="ru-RU" sz="1600" dirty="0"/>
        </a:p>
      </dgm:t>
    </dgm:pt>
    <dgm:pt modelId="{D7284E2B-88ED-4763-A713-E23F4E4EC271}" type="parTrans" cxnId="{72B6587B-8D1E-4D5E-96BE-8C1C1E712F45}">
      <dgm:prSet/>
      <dgm:spPr/>
      <dgm:t>
        <a:bodyPr/>
        <a:lstStyle/>
        <a:p>
          <a:endParaRPr lang="ru-RU"/>
        </a:p>
      </dgm:t>
    </dgm:pt>
    <dgm:pt modelId="{259F5AD3-102C-4216-ACB8-21E623028932}" type="sibTrans" cxnId="{72B6587B-8D1E-4D5E-96BE-8C1C1E712F45}">
      <dgm:prSet/>
      <dgm:spPr/>
      <dgm:t>
        <a:bodyPr/>
        <a:lstStyle/>
        <a:p>
          <a:endParaRPr lang="ru-RU"/>
        </a:p>
      </dgm:t>
    </dgm:pt>
    <dgm:pt modelId="{5F46020F-7498-4D93-925B-76E8D7437530}">
      <dgm:prSet phldrT="[Текст]" custT="1"/>
      <dgm:spPr/>
      <dgm:t>
        <a:bodyPr/>
        <a:lstStyle/>
        <a:p>
          <a:pPr marL="92075" indent="0" algn="just"/>
          <a:r>
            <a:rPr lang="ru-RU" sz="1600" dirty="0" smtClean="0">
              <a:effectLst/>
              <a:latin typeface="Trebuchet MS" pitchFamily="34" charset="0"/>
              <a:ea typeface="Calibri"/>
            </a:rPr>
            <a:t>ребенка-инвалида, ребенка в возрасте старше 10 лет, детей, являющихся братьями и сестрами, выплачивается единовременная денежная выплата в размере 100 000 рублей на каждого ребенка.</a:t>
          </a:r>
          <a:endParaRPr lang="ru-RU" sz="1600" dirty="0">
            <a:latin typeface="Trebuchet MS" pitchFamily="34" charset="0"/>
          </a:endParaRPr>
        </a:p>
      </dgm:t>
    </dgm:pt>
    <dgm:pt modelId="{A2C6C827-B74A-4135-A73F-6C53778DE5A2}" type="parTrans" cxnId="{34ADE2D6-7A61-48A4-946F-2DE4FA41BA8F}">
      <dgm:prSet/>
      <dgm:spPr/>
      <dgm:t>
        <a:bodyPr/>
        <a:lstStyle/>
        <a:p>
          <a:endParaRPr lang="ru-RU"/>
        </a:p>
      </dgm:t>
    </dgm:pt>
    <dgm:pt modelId="{2E8F5080-0F72-4E4B-99EE-FE5B6284F876}" type="sibTrans" cxnId="{34ADE2D6-7A61-48A4-946F-2DE4FA41BA8F}">
      <dgm:prSet/>
      <dgm:spPr/>
      <dgm:t>
        <a:bodyPr/>
        <a:lstStyle/>
        <a:p>
          <a:endParaRPr lang="ru-RU"/>
        </a:p>
      </dgm:t>
    </dgm:pt>
    <dgm:pt modelId="{C36E5CB5-D70C-4E61-8952-5C7F8A0324E5}">
      <dgm:prSet phldrT="[Текст]" custT="1"/>
      <dgm:spPr/>
      <dgm:t>
        <a:bodyPr/>
        <a:lstStyle/>
        <a:p>
          <a:pPr marL="92075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effectLst/>
              <a:latin typeface="Trebuchet MS" pitchFamily="34" charset="0"/>
              <a:ea typeface="Calibri"/>
            </a:rPr>
            <a:t>ребенка-инвалида, ребенка в возрасте старше 10 лет, детей, являющихся братьями и сестрами, выплачивается единовременная   субсидия </a:t>
          </a:r>
          <a:r>
            <a:rPr lang="ru-RU" sz="1600" dirty="0" smtClean="0">
              <a:solidFill>
                <a:schemeClr val="bg1"/>
              </a:solidFill>
              <a:latin typeface="Trebuchet MS" pitchFamily="34" charset="0"/>
            </a:rPr>
            <a:t>  </a:t>
          </a:r>
          <a:r>
            <a:rPr lang="ru-RU" sz="1600" dirty="0" smtClean="0">
              <a:effectLst/>
              <a:latin typeface="Trebuchet MS" pitchFamily="34" charset="0"/>
              <a:ea typeface="Calibri"/>
            </a:rPr>
            <a:t>на приобретение жилых помещений  для детей. Размер субсидии рассчитывается индивидуально. </a:t>
          </a:r>
          <a:endParaRPr lang="ru-RU" sz="1600" dirty="0" smtClean="0">
            <a:latin typeface="Trebuchet MS" pitchFamily="34" charset="0"/>
          </a:endParaRPr>
        </a:p>
        <a:p>
          <a:pPr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latin typeface="Trebuchet MS" pitchFamily="34" charset="0"/>
          </a:endParaRPr>
        </a:p>
      </dgm:t>
    </dgm:pt>
    <dgm:pt modelId="{05916EA9-02FE-4178-B530-F645646CF599}" type="parTrans" cxnId="{BB265F99-B6B5-4576-878C-1407BB513D6B}">
      <dgm:prSet/>
      <dgm:spPr/>
      <dgm:t>
        <a:bodyPr/>
        <a:lstStyle/>
        <a:p>
          <a:endParaRPr lang="ru-RU"/>
        </a:p>
      </dgm:t>
    </dgm:pt>
    <dgm:pt modelId="{35288449-B2A6-4044-95AD-B0BCD9F83849}" type="sibTrans" cxnId="{BB265F99-B6B5-4576-878C-1407BB513D6B}">
      <dgm:prSet/>
      <dgm:spPr/>
      <dgm:t>
        <a:bodyPr/>
        <a:lstStyle/>
        <a:p>
          <a:endParaRPr lang="ru-RU"/>
        </a:p>
      </dgm:t>
    </dgm:pt>
    <dgm:pt modelId="{F8556458-5E78-40CE-8990-BC726DEBEDFD}" type="pres">
      <dgm:prSet presAssocID="{B47EC399-2AA4-4C6D-84F3-6A3097DA9F8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70E202-0239-4FD9-B3EF-DE28D7CE059B}" type="pres">
      <dgm:prSet presAssocID="{26DC4FD4-921C-4A45-A5B0-35EA36678DDD}" presName="root1" presStyleCnt="0"/>
      <dgm:spPr/>
    </dgm:pt>
    <dgm:pt modelId="{9A33347B-7C2E-4D10-9F55-D74DBA36E12F}" type="pres">
      <dgm:prSet presAssocID="{26DC4FD4-921C-4A45-A5B0-35EA36678DDD}" presName="LevelOneTextNode" presStyleLbl="node0" presStyleIdx="0" presStyleCnt="1" custAng="5400000" custScaleX="135872" custScaleY="48659" custLinFactX="-23354" custLinFactNeighborX="-100000" custLinFactNeighborY="-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32F2B2-1D69-4B33-BC85-96D3DC349C4E}" type="pres">
      <dgm:prSet presAssocID="{26DC4FD4-921C-4A45-A5B0-35EA36678DDD}" presName="level2hierChild" presStyleCnt="0"/>
      <dgm:spPr/>
    </dgm:pt>
    <dgm:pt modelId="{9E901924-4E3B-47E6-8C4D-769263C72F82}" type="pres">
      <dgm:prSet presAssocID="{D7284E2B-88ED-4763-A713-E23F4E4EC271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53D9DE4A-09E8-4044-8BB4-69E1D5749047}" type="pres">
      <dgm:prSet presAssocID="{D7284E2B-88ED-4763-A713-E23F4E4EC271}" presName="connTx" presStyleLbl="parChTrans1D2" presStyleIdx="0" presStyleCnt="3"/>
      <dgm:spPr/>
      <dgm:t>
        <a:bodyPr/>
        <a:lstStyle/>
        <a:p>
          <a:endParaRPr lang="ru-RU"/>
        </a:p>
      </dgm:t>
    </dgm:pt>
    <dgm:pt modelId="{01573245-9E67-460D-B1F5-8003B624DFB7}" type="pres">
      <dgm:prSet presAssocID="{2B74535A-67CF-469F-B3BE-3869A2121308}" presName="root2" presStyleCnt="0"/>
      <dgm:spPr/>
    </dgm:pt>
    <dgm:pt modelId="{8C0410F8-9183-437A-BC51-D3EDA540CB99}" type="pres">
      <dgm:prSet presAssocID="{2B74535A-67CF-469F-B3BE-3869A2121308}" presName="LevelTwoTextNode" presStyleLbl="node2" presStyleIdx="0" presStyleCnt="3" custScaleX="150145" custScaleY="155680" custLinFactNeighborX="20292" custLinFactNeighborY="-3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70553D-6939-4882-BC70-587C241B823A}" type="pres">
      <dgm:prSet presAssocID="{2B74535A-67CF-469F-B3BE-3869A2121308}" presName="level3hierChild" presStyleCnt="0"/>
      <dgm:spPr/>
    </dgm:pt>
    <dgm:pt modelId="{046DFA79-8FE1-4490-8E5F-B193E27C9B2D}" type="pres">
      <dgm:prSet presAssocID="{A2C6C827-B74A-4135-A73F-6C53778DE5A2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62627644-2E13-4544-9926-12AD1B56B674}" type="pres">
      <dgm:prSet presAssocID="{A2C6C827-B74A-4135-A73F-6C53778DE5A2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D767B2B-57FA-4511-90FA-5F206CE6432E}" type="pres">
      <dgm:prSet presAssocID="{5F46020F-7498-4D93-925B-76E8D7437530}" presName="root2" presStyleCnt="0"/>
      <dgm:spPr/>
    </dgm:pt>
    <dgm:pt modelId="{78F3C12C-45EF-40ED-8757-CF3A458D3D41}" type="pres">
      <dgm:prSet presAssocID="{5F46020F-7498-4D93-925B-76E8D7437530}" presName="LevelTwoTextNode" presStyleLbl="node2" presStyleIdx="1" presStyleCnt="3" custScaleX="150145" custScaleY="161040" custLinFactNeighborX="20292" custLinFactNeighborY="-186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3AB470-02B2-4965-9F44-076611C4186F}" type="pres">
      <dgm:prSet presAssocID="{5F46020F-7498-4D93-925B-76E8D7437530}" presName="level3hierChild" presStyleCnt="0"/>
      <dgm:spPr/>
    </dgm:pt>
    <dgm:pt modelId="{8E888AAD-FA41-455A-AF23-15E83D722C9F}" type="pres">
      <dgm:prSet presAssocID="{05916EA9-02FE-4178-B530-F645646CF599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C1DBD36D-BB36-43D4-BB7A-7E0B9C7AC175}" type="pres">
      <dgm:prSet presAssocID="{05916EA9-02FE-4178-B530-F645646CF59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5B1276CC-DDB4-4080-8B9F-B8431A326DC6}" type="pres">
      <dgm:prSet presAssocID="{C36E5CB5-D70C-4E61-8952-5C7F8A0324E5}" presName="root2" presStyleCnt="0"/>
      <dgm:spPr/>
    </dgm:pt>
    <dgm:pt modelId="{A137E808-072E-40E1-9AB4-5C7C4EEDE771}" type="pres">
      <dgm:prSet presAssocID="{C36E5CB5-D70C-4E61-8952-5C7F8A0324E5}" presName="LevelTwoTextNode" presStyleLbl="node2" presStyleIdx="2" presStyleCnt="3" custScaleX="151507" custScaleY="173768" custLinFactNeighborX="19611" custLinFactNeighborY="-346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B3DD5C-7BF3-416F-8785-6071B61A0CB9}" type="pres">
      <dgm:prSet presAssocID="{C36E5CB5-D70C-4E61-8952-5C7F8A0324E5}" presName="level3hierChild" presStyleCnt="0"/>
      <dgm:spPr/>
    </dgm:pt>
  </dgm:ptLst>
  <dgm:cxnLst>
    <dgm:cxn modelId="{84A0EA23-F234-47C7-BB26-0A9DEB04AA00}" type="presOf" srcId="{D7284E2B-88ED-4763-A713-E23F4E4EC271}" destId="{53D9DE4A-09E8-4044-8BB4-69E1D5749047}" srcOrd="1" destOrd="0" presId="urn:microsoft.com/office/officeart/2008/layout/HorizontalMultiLevelHierarchy"/>
    <dgm:cxn modelId="{DAA7A151-AB12-4262-BC2F-853B5D154518}" type="presOf" srcId="{C36E5CB5-D70C-4E61-8952-5C7F8A0324E5}" destId="{A137E808-072E-40E1-9AB4-5C7C4EEDE771}" srcOrd="0" destOrd="0" presId="urn:microsoft.com/office/officeart/2008/layout/HorizontalMultiLevelHierarchy"/>
    <dgm:cxn modelId="{C079C85D-F784-4945-A93F-98D4A8F68509}" type="presOf" srcId="{A2C6C827-B74A-4135-A73F-6C53778DE5A2}" destId="{046DFA79-8FE1-4490-8E5F-B193E27C9B2D}" srcOrd="0" destOrd="0" presId="urn:microsoft.com/office/officeart/2008/layout/HorizontalMultiLevelHierarchy"/>
    <dgm:cxn modelId="{47D04495-4ED4-4851-AE29-90CEC436D749}" type="presOf" srcId="{26DC4FD4-921C-4A45-A5B0-35EA36678DDD}" destId="{9A33347B-7C2E-4D10-9F55-D74DBA36E12F}" srcOrd="0" destOrd="0" presId="urn:microsoft.com/office/officeart/2008/layout/HorizontalMultiLevelHierarchy"/>
    <dgm:cxn modelId="{493F6C5F-3D7E-4E59-93BE-3DC00D6564D1}" type="presOf" srcId="{B47EC399-2AA4-4C6D-84F3-6A3097DA9F84}" destId="{F8556458-5E78-40CE-8990-BC726DEBEDFD}" srcOrd="0" destOrd="0" presId="urn:microsoft.com/office/officeart/2008/layout/HorizontalMultiLevelHierarchy"/>
    <dgm:cxn modelId="{72B6587B-8D1E-4D5E-96BE-8C1C1E712F45}" srcId="{26DC4FD4-921C-4A45-A5B0-35EA36678DDD}" destId="{2B74535A-67CF-469F-B3BE-3869A2121308}" srcOrd="0" destOrd="0" parTransId="{D7284E2B-88ED-4763-A713-E23F4E4EC271}" sibTransId="{259F5AD3-102C-4216-ACB8-21E623028932}"/>
    <dgm:cxn modelId="{BC1AA249-EF62-4F64-A9DB-132E46094ED0}" type="presOf" srcId="{05916EA9-02FE-4178-B530-F645646CF599}" destId="{C1DBD36D-BB36-43D4-BB7A-7E0B9C7AC175}" srcOrd="1" destOrd="0" presId="urn:microsoft.com/office/officeart/2008/layout/HorizontalMultiLevelHierarchy"/>
    <dgm:cxn modelId="{D0431F98-6FD9-4334-A339-E03AC20F6F4A}" type="presOf" srcId="{5F46020F-7498-4D93-925B-76E8D7437530}" destId="{78F3C12C-45EF-40ED-8757-CF3A458D3D41}" srcOrd="0" destOrd="0" presId="urn:microsoft.com/office/officeart/2008/layout/HorizontalMultiLevelHierarchy"/>
    <dgm:cxn modelId="{1B57C8D2-76C4-4E09-AE2B-3142481BA456}" type="presOf" srcId="{A2C6C827-B74A-4135-A73F-6C53778DE5A2}" destId="{62627644-2E13-4544-9926-12AD1B56B674}" srcOrd="1" destOrd="0" presId="urn:microsoft.com/office/officeart/2008/layout/HorizontalMultiLevelHierarchy"/>
    <dgm:cxn modelId="{DC85F472-21D6-4C66-ADE0-05E29A0F6A30}" type="presOf" srcId="{D7284E2B-88ED-4763-A713-E23F4E4EC271}" destId="{9E901924-4E3B-47E6-8C4D-769263C72F82}" srcOrd="0" destOrd="0" presId="urn:microsoft.com/office/officeart/2008/layout/HorizontalMultiLevelHierarchy"/>
    <dgm:cxn modelId="{E5E5ED88-98BA-43EA-931A-123595E4FD74}" srcId="{B47EC399-2AA4-4C6D-84F3-6A3097DA9F84}" destId="{26DC4FD4-921C-4A45-A5B0-35EA36678DDD}" srcOrd="0" destOrd="0" parTransId="{9CA046DD-3572-43BA-957D-B80A57B44E48}" sibTransId="{266D89D2-478C-4D7A-8C04-7DE020B6EE65}"/>
    <dgm:cxn modelId="{34ADE2D6-7A61-48A4-946F-2DE4FA41BA8F}" srcId="{26DC4FD4-921C-4A45-A5B0-35EA36678DDD}" destId="{5F46020F-7498-4D93-925B-76E8D7437530}" srcOrd="1" destOrd="0" parTransId="{A2C6C827-B74A-4135-A73F-6C53778DE5A2}" sibTransId="{2E8F5080-0F72-4E4B-99EE-FE5B6284F876}"/>
    <dgm:cxn modelId="{BB265F99-B6B5-4576-878C-1407BB513D6B}" srcId="{26DC4FD4-921C-4A45-A5B0-35EA36678DDD}" destId="{C36E5CB5-D70C-4E61-8952-5C7F8A0324E5}" srcOrd="2" destOrd="0" parTransId="{05916EA9-02FE-4178-B530-F645646CF599}" sibTransId="{35288449-B2A6-4044-95AD-B0BCD9F83849}"/>
    <dgm:cxn modelId="{395DAD7D-B95D-4F0A-939D-833D9FEC12C3}" type="presOf" srcId="{2B74535A-67CF-469F-B3BE-3869A2121308}" destId="{8C0410F8-9183-437A-BC51-D3EDA540CB99}" srcOrd="0" destOrd="0" presId="urn:microsoft.com/office/officeart/2008/layout/HorizontalMultiLevelHierarchy"/>
    <dgm:cxn modelId="{EB0E59EC-747C-4900-9553-FE528611F451}" type="presOf" srcId="{05916EA9-02FE-4178-B530-F645646CF599}" destId="{8E888AAD-FA41-455A-AF23-15E83D722C9F}" srcOrd="0" destOrd="0" presId="urn:microsoft.com/office/officeart/2008/layout/HorizontalMultiLevelHierarchy"/>
    <dgm:cxn modelId="{A31E7518-C6DB-4AD0-8D35-EC8360D53D7A}" type="presParOf" srcId="{F8556458-5E78-40CE-8990-BC726DEBEDFD}" destId="{7070E202-0239-4FD9-B3EF-DE28D7CE059B}" srcOrd="0" destOrd="0" presId="urn:microsoft.com/office/officeart/2008/layout/HorizontalMultiLevelHierarchy"/>
    <dgm:cxn modelId="{9CEA9A75-9A29-4626-A01F-29C62BC9693A}" type="presParOf" srcId="{7070E202-0239-4FD9-B3EF-DE28D7CE059B}" destId="{9A33347B-7C2E-4D10-9F55-D74DBA36E12F}" srcOrd="0" destOrd="0" presId="urn:microsoft.com/office/officeart/2008/layout/HorizontalMultiLevelHierarchy"/>
    <dgm:cxn modelId="{4A766158-662A-4AD9-ABDD-72CF28A93ABF}" type="presParOf" srcId="{7070E202-0239-4FD9-B3EF-DE28D7CE059B}" destId="{3432F2B2-1D69-4B33-BC85-96D3DC349C4E}" srcOrd="1" destOrd="0" presId="urn:microsoft.com/office/officeart/2008/layout/HorizontalMultiLevelHierarchy"/>
    <dgm:cxn modelId="{6D50A478-4509-4779-96EB-B4704FD7C3AE}" type="presParOf" srcId="{3432F2B2-1D69-4B33-BC85-96D3DC349C4E}" destId="{9E901924-4E3B-47E6-8C4D-769263C72F82}" srcOrd="0" destOrd="0" presId="urn:microsoft.com/office/officeart/2008/layout/HorizontalMultiLevelHierarchy"/>
    <dgm:cxn modelId="{D0DE84C3-E838-4423-8E52-46353DC33A40}" type="presParOf" srcId="{9E901924-4E3B-47E6-8C4D-769263C72F82}" destId="{53D9DE4A-09E8-4044-8BB4-69E1D5749047}" srcOrd="0" destOrd="0" presId="urn:microsoft.com/office/officeart/2008/layout/HorizontalMultiLevelHierarchy"/>
    <dgm:cxn modelId="{4034A768-22A5-4536-A3BD-5F8E24034963}" type="presParOf" srcId="{3432F2B2-1D69-4B33-BC85-96D3DC349C4E}" destId="{01573245-9E67-460D-B1F5-8003B624DFB7}" srcOrd="1" destOrd="0" presId="urn:microsoft.com/office/officeart/2008/layout/HorizontalMultiLevelHierarchy"/>
    <dgm:cxn modelId="{EB91357C-14D0-4798-BB5E-DCB90B9C365D}" type="presParOf" srcId="{01573245-9E67-460D-B1F5-8003B624DFB7}" destId="{8C0410F8-9183-437A-BC51-D3EDA540CB99}" srcOrd="0" destOrd="0" presId="urn:microsoft.com/office/officeart/2008/layout/HorizontalMultiLevelHierarchy"/>
    <dgm:cxn modelId="{DB99273A-41FD-4759-A669-DD70FD0E4227}" type="presParOf" srcId="{01573245-9E67-460D-B1F5-8003B624DFB7}" destId="{6F70553D-6939-4882-BC70-587C241B823A}" srcOrd="1" destOrd="0" presId="urn:microsoft.com/office/officeart/2008/layout/HorizontalMultiLevelHierarchy"/>
    <dgm:cxn modelId="{C8B62D63-598A-4E64-82B4-7247FFDB12A5}" type="presParOf" srcId="{3432F2B2-1D69-4B33-BC85-96D3DC349C4E}" destId="{046DFA79-8FE1-4490-8E5F-B193E27C9B2D}" srcOrd="2" destOrd="0" presId="urn:microsoft.com/office/officeart/2008/layout/HorizontalMultiLevelHierarchy"/>
    <dgm:cxn modelId="{1D769B08-5ADD-48C8-93A3-CB88D0C7BC1D}" type="presParOf" srcId="{046DFA79-8FE1-4490-8E5F-B193E27C9B2D}" destId="{62627644-2E13-4544-9926-12AD1B56B674}" srcOrd="0" destOrd="0" presId="urn:microsoft.com/office/officeart/2008/layout/HorizontalMultiLevelHierarchy"/>
    <dgm:cxn modelId="{7F924221-6507-4EE1-A8E2-4228B8574126}" type="presParOf" srcId="{3432F2B2-1D69-4B33-BC85-96D3DC349C4E}" destId="{3D767B2B-57FA-4511-90FA-5F206CE6432E}" srcOrd="3" destOrd="0" presId="urn:microsoft.com/office/officeart/2008/layout/HorizontalMultiLevelHierarchy"/>
    <dgm:cxn modelId="{02C9CE28-EA20-40E9-BA9D-E94045E8FA3B}" type="presParOf" srcId="{3D767B2B-57FA-4511-90FA-5F206CE6432E}" destId="{78F3C12C-45EF-40ED-8757-CF3A458D3D41}" srcOrd="0" destOrd="0" presId="urn:microsoft.com/office/officeart/2008/layout/HorizontalMultiLevelHierarchy"/>
    <dgm:cxn modelId="{CD9411DB-692C-4082-ADDC-A765B62BAB07}" type="presParOf" srcId="{3D767B2B-57FA-4511-90FA-5F206CE6432E}" destId="{C43AB470-02B2-4965-9F44-076611C4186F}" srcOrd="1" destOrd="0" presId="urn:microsoft.com/office/officeart/2008/layout/HorizontalMultiLevelHierarchy"/>
    <dgm:cxn modelId="{F083D730-16A3-421A-97EA-F9EAB86FC733}" type="presParOf" srcId="{3432F2B2-1D69-4B33-BC85-96D3DC349C4E}" destId="{8E888AAD-FA41-455A-AF23-15E83D722C9F}" srcOrd="4" destOrd="0" presId="urn:microsoft.com/office/officeart/2008/layout/HorizontalMultiLevelHierarchy"/>
    <dgm:cxn modelId="{A62719CA-6D11-46EF-AF8A-2136B4DADC83}" type="presParOf" srcId="{8E888AAD-FA41-455A-AF23-15E83D722C9F}" destId="{C1DBD36D-BB36-43D4-BB7A-7E0B9C7AC175}" srcOrd="0" destOrd="0" presId="urn:microsoft.com/office/officeart/2008/layout/HorizontalMultiLevelHierarchy"/>
    <dgm:cxn modelId="{8C65A396-D4C6-4D18-80FC-3384E09625EC}" type="presParOf" srcId="{3432F2B2-1D69-4B33-BC85-96D3DC349C4E}" destId="{5B1276CC-DDB4-4080-8B9F-B8431A326DC6}" srcOrd="5" destOrd="0" presId="urn:microsoft.com/office/officeart/2008/layout/HorizontalMultiLevelHierarchy"/>
    <dgm:cxn modelId="{FAAD7AE6-0079-4847-9876-6A9C712C6266}" type="presParOf" srcId="{5B1276CC-DDB4-4080-8B9F-B8431A326DC6}" destId="{A137E808-072E-40E1-9AB4-5C7C4EEDE771}" srcOrd="0" destOrd="0" presId="urn:microsoft.com/office/officeart/2008/layout/HorizontalMultiLevelHierarchy"/>
    <dgm:cxn modelId="{414DB63F-EB4F-4CED-9474-B2713B742ABB}" type="presParOf" srcId="{5B1276CC-DDB4-4080-8B9F-B8431A326DC6}" destId="{09B3DD5C-7BF3-416F-8785-6071B61A0CB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790B10-0786-40D0-8976-5C73A7B31E2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3EA645-D137-4D44-B9A6-DD7BB1DF71F2}">
      <dgm:prSet phldrT="[Текст]" custT="1"/>
      <dgm:spPr/>
      <dgm:t>
        <a:bodyPr/>
        <a:lstStyle/>
        <a:p>
          <a:pPr marL="0" indent="271463" algn="l"/>
          <a:r>
            <a:rPr lang="ru-RU" sz="1400" dirty="0" smtClean="0"/>
            <a:t> Единовременная выплата на приобретение мебели в размере </a:t>
          </a:r>
          <a:r>
            <a:rPr lang="ru-RU" sz="1400" dirty="0" smtClean="0">
              <a:solidFill>
                <a:schemeClr val="bg1"/>
              </a:solidFill>
            </a:rPr>
            <a:t>34 593 рубля</a:t>
          </a:r>
          <a:endParaRPr lang="ru-RU" sz="1400" dirty="0">
            <a:solidFill>
              <a:schemeClr val="bg1"/>
            </a:solidFill>
          </a:endParaRPr>
        </a:p>
      </dgm:t>
    </dgm:pt>
    <dgm:pt modelId="{42CCEC33-9FFA-45F3-8EBF-419826526467}" type="parTrans" cxnId="{1D7AC732-416E-43ED-8A6E-BA0B59969CF8}">
      <dgm:prSet/>
      <dgm:spPr/>
      <dgm:t>
        <a:bodyPr/>
        <a:lstStyle/>
        <a:p>
          <a:endParaRPr lang="ru-RU"/>
        </a:p>
      </dgm:t>
    </dgm:pt>
    <dgm:pt modelId="{185DDF4C-6A2E-436E-8730-53DFC1A4266D}" type="sibTrans" cxnId="{1D7AC732-416E-43ED-8A6E-BA0B59969CF8}">
      <dgm:prSet/>
      <dgm:spPr/>
      <dgm:t>
        <a:bodyPr/>
        <a:lstStyle/>
        <a:p>
          <a:endParaRPr lang="ru-RU"/>
        </a:p>
      </dgm:t>
    </dgm:pt>
    <dgm:pt modelId="{7BFE4EDE-D0AF-4A29-B8FD-B1D8CF91592D}">
      <dgm:prSet phldrT="[Текст]" custT="1"/>
      <dgm:spPr/>
      <dgm:t>
        <a:bodyPr/>
        <a:lstStyle/>
        <a:p>
          <a:pPr algn="l"/>
          <a:r>
            <a:rPr lang="ru-RU" sz="1400" dirty="0" smtClean="0"/>
            <a:t>      Ежемесячная денежная выплата на содержание детей в приемной семье  - 12 444  рубля</a:t>
          </a:r>
          <a:endParaRPr lang="ru-RU" sz="1400" dirty="0"/>
        </a:p>
      </dgm:t>
    </dgm:pt>
    <dgm:pt modelId="{6B63E701-9D4F-4D97-8DFD-B3663C7F3A48}" type="parTrans" cxnId="{F10284E0-A37D-4CD6-B96B-2055AD3A18CB}">
      <dgm:prSet/>
      <dgm:spPr/>
      <dgm:t>
        <a:bodyPr/>
        <a:lstStyle/>
        <a:p>
          <a:endParaRPr lang="ru-RU"/>
        </a:p>
      </dgm:t>
    </dgm:pt>
    <dgm:pt modelId="{CAC410D3-5A0B-4AA6-B56D-19125F85BC3B}" type="sibTrans" cxnId="{F10284E0-A37D-4CD6-B96B-2055AD3A18CB}">
      <dgm:prSet/>
      <dgm:spPr/>
      <dgm:t>
        <a:bodyPr/>
        <a:lstStyle/>
        <a:p>
          <a:endParaRPr lang="ru-RU"/>
        </a:p>
      </dgm:t>
    </dgm:pt>
    <dgm:pt modelId="{D5F0F41D-BE2C-4AFA-A51E-99FB477E17E9}">
      <dgm:prSet phldrT="[Текст]" custT="1"/>
      <dgm:spPr/>
      <dgm:t>
        <a:bodyPr/>
        <a:lstStyle/>
        <a:p>
          <a:r>
            <a:rPr lang="ru-RU" sz="1400" dirty="0" smtClean="0"/>
            <a:t>    Ежемесячная выплата на приобретение предметов личной</a:t>
          </a:r>
          <a:r>
            <a:rPr lang="ru-RU" sz="1400" b="1" dirty="0" smtClean="0"/>
            <a:t> </a:t>
          </a:r>
          <a:r>
            <a:rPr lang="ru-RU" sz="1400" dirty="0" smtClean="0"/>
            <a:t>гигиены, игр, игрушек и книг </a:t>
          </a:r>
        </a:p>
        <a:p>
          <a:r>
            <a:rPr lang="ru-RU" sz="1400" dirty="0" smtClean="0"/>
            <a:t>в размере </a:t>
          </a:r>
          <a:r>
            <a:rPr lang="ru-RU" sz="1400" dirty="0" smtClean="0">
              <a:solidFill>
                <a:schemeClr val="bg1"/>
              </a:solidFill>
            </a:rPr>
            <a:t>367 </a:t>
          </a:r>
          <a:r>
            <a:rPr lang="ru-RU" sz="1400" dirty="0" smtClean="0"/>
            <a:t>рублей</a:t>
          </a:r>
          <a:endParaRPr lang="ru-RU" sz="1400" dirty="0"/>
        </a:p>
      </dgm:t>
    </dgm:pt>
    <dgm:pt modelId="{FAC71DBA-B89D-446D-88C2-129990974918}" type="parTrans" cxnId="{CEBC781F-97FB-4E71-82E0-7E1C1CCEE0CF}">
      <dgm:prSet/>
      <dgm:spPr/>
      <dgm:t>
        <a:bodyPr/>
        <a:lstStyle/>
        <a:p>
          <a:endParaRPr lang="ru-RU"/>
        </a:p>
      </dgm:t>
    </dgm:pt>
    <dgm:pt modelId="{DFDCD194-AC17-4B15-B71C-780F0841043B}" type="sibTrans" cxnId="{CEBC781F-97FB-4E71-82E0-7E1C1CCEE0CF}">
      <dgm:prSet/>
      <dgm:spPr/>
      <dgm:t>
        <a:bodyPr/>
        <a:lstStyle/>
        <a:p>
          <a:endParaRPr lang="ru-RU"/>
        </a:p>
      </dgm:t>
    </dgm:pt>
    <dgm:pt modelId="{9836DE8C-FA95-471C-A167-34525C16E3F1}">
      <dgm:prSet phldrT="[Текст]" custT="1"/>
      <dgm:spPr/>
      <dgm:t>
        <a:bodyPr/>
        <a:lstStyle/>
        <a:p>
          <a:pPr marL="271463" indent="0" algn="l"/>
          <a:r>
            <a:rPr lang="ru-RU" sz="1400" dirty="0" smtClean="0"/>
            <a:t>Ежемесячная выплата  на оплату жилищно-коммунальных услуг рассчитывается в индивидуальном порядке</a:t>
          </a:r>
          <a:endParaRPr lang="ru-RU" sz="1400" dirty="0"/>
        </a:p>
      </dgm:t>
    </dgm:pt>
    <dgm:pt modelId="{AB597ECE-FF26-410F-AF07-44EC3BA5F46D}" type="parTrans" cxnId="{AB9856BD-A72A-4B81-AF6C-C03853E3ACAE}">
      <dgm:prSet/>
      <dgm:spPr/>
      <dgm:t>
        <a:bodyPr/>
        <a:lstStyle/>
        <a:p>
          <a:endParaRPr lang="ru-RU"/>
        </a:p>
      </dgm:t>
    </dgm:pt>
    <dgm:pt modelId="{E18F16DD-AF3B-42BC-BE99-4FCC1CA38ED9}" type="sibTrans" cxnId="{AB9856BD-A72A-4B81-AF6C-C03853E3ACAE}">
      <dgm:prSet/>
      <dgm:spPr/>
      <dgm:t>
        <a:bodyPr/>
        <a:lstStyle/>
        <a:p>
          <a:endParaRPr lang="ru-RU"/>
        </a:p>
      </dgm:t>
    </dgm:pt>
    <dgm:pt modelId="{2E6FBCD8-D5DE-411B-B0F0-CD328BEC5DE4}">
      <dgm:prSet phldrT="[Текст]" custT="1"/>
      <dgm:spPr/>
      <dgm:t>
        <a:bodyPr/>
        <a:lstStyle/>
        <a:p>
          <a:pPr marL="0" indent="271463" algn="l"/>
          <a:r>
            <a:rPr lang="ru-RU" sz="1400" dirty="0" smtClean="0"/>
            <a:t>Ежемесячная выплата  на проезд школьников в городском транспорте - </a:t>
          </a:r>
          <a:r>
            <a:rPr lang="ru-RU" sz="1400" dirty="0" smtClean="0">
              <a:solidFill>
                <a:schemeClr val="bg1"/>
              </a:solidFill>
            </a:rPr>
            <a:t>561</a:t>
          </a:r>
          <a:r>
            <a:rPr lang="ru-RU" sz="1400" dirty="0" smtClean="0"/>
            <a:t> рубль</a:t>
          </a:r>
          <a:endParaRPr lang="ru-RU" sz="1400" dirty="0"/>
        </a:p>
      </dgm:t>
    </dgm:pt>
    <dgm:pt modelId="{4092B088-925C-4179-87E2-91F0EEA65573}" type="parTrans" cxnId="{7EDE2C5B-F800-4DDF-8A83-4348524DC408}">
      <dgm:prSet/>
      <dgm:spPr/>
      <dgm:t>
        <a:bodyPr/>
        <a:lstStyle/>
        <a:p>
          <a:endParaRPr lang="ru-RU"/>
        </a:p>
      </dgm:t>
    </dgm:pt>
    <dgm:pt modelId="{653CCEBF-2F3A-4DA4-972E-C06045490F6A}" type="sibTrans" cxnId="{7EDE2C5B-F800-4DDF-8A83-4348524DC408}">
      <dgm:prSet/>
      <dgm:spPr/>
      <dgm:t>
        <a:bodyPr/>
        <a:lstStyle/>
        <a:p>
          <a:endParaRPr lang="ru-RU"/>
        </a:p>
      </dgm:t>
    </dgm:pt>
    <dgm:pt modelId="{83B6C0DB-28B1-4FC3-B332-7FD1E235FD3D}">
      <dgm:prSet phldrT="[Текст]" custT="1"/>
      <dgm:spPr/>
      <dgm:t>
        <a:bodyPr/>
        <a:lstStyle/>
        <a:p>
          <a:r>
            <a:rPr lang="ru-RU" sz="1400" dirty="0" smtClean="0"/>
            <a:t>Ежемесячное вознаграждение приемного родителя в размере </a:t>
          </a:r>
        </a:p>
        <a:p>
          <a:r>
            <a:rPr lang="ru-RU" sz="1400" dirty="0" smtClean="0"/>
            <a:t>6809,35 рублей.</a:t>
          </a:r>
          <a:endParaRPr lang="ru-RU" sz="1400" dirty="0"/>
        </a:p>
      </dgm:t>
    </dgm:pt>
    <dgm:pt modelId="{EBAD0F10-6C26-4F76-A2D6-EBAE61DB786C}" type="parTrans" cxnId="{8403863B-935D-41FD-9C44-62BDDE2D2468}">
      <dgm:prSet/>
      <dgm:spPr/>
      <dgm:t>
        <a:bodyPr/>
        <a:lstStyle/>
        <a:p>
          <a:endParaRPr lang="ru-RU"/>
        </a:p>
      </dgm:t>
    </dgm:pt>
    <dgm:pt modelId="{DAC53824-D774-459F-B21F-86AFB67E8D8C}" type="sibTrans" cxnId="{8403863B-935D-41FD-9C44-62BDDE2D2468}">
      <dgm:prSet/>
      <dgm:spPr/>
      <dgm:t>
        <a:bodyPr/>
        <a:lstStyle/>
        <a:p>
          <a:endParaRPr lang="ru-RU"/>
        </a:p>
      </dgm:t>
    </dgm:pt>
    <dgm:pt modelId="{44F346EB-3A5B-422A-9A33-6954050FEA03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r>
            <a:rPr lang="ru-RU" sz="1400" b="0" dirty="0" smtClean="0"/>
            <a:t>Также предусмотрены доплаты:</a:t>
          </a:r>
        </a:p>
        <a:p>
          <a:pPr algn="l">
            <a:lnSpc>
              <a:spcPct val="90000"/>
            </a:lnSpc>
          </a:pPr>
          <a:r>
            <a:rPr lang="ru-RU" sz="1400" b="0" dirty="0" smtClean="0"/>
            <a:t>- за каждого следующего приемного ребенка – 15 </a:t>
          </a:r>
          <a:r>
            <a:rPr lang="ru-RU" sz="1400" b="1" dirty="0" smtClean="0">
              <a:solidFill>
                <a:schemeClr val="bg1"/>
              </a:solidFill>
            </a:rPr>
            <a:t>%</a:t>
          </a:r>
          <a:r>
            <a:rPr lang="ru-RU" sz="1400" b="0" dirty="0" smtClean="0"/>
            <a:t>;</a:t>
          </a:r>
        </a:p>
        <a:p>
          <a:pPr algn="l">
            <a:lnSpc>
              <a:spcPct val="90000"/>
            </a:lnSpc>
          </a:pPr>
          <a:r>
            <a:rPr lang="ru-RU" sz="1400" b="0" dirty="0" smtClean="0"/>
            <a:t>- за воспитание ребенка, не достигшего </a:t>
          </a:r>
        </a:p>
        <a:p>
          <a:pPr algn="l">
            <a:lnSpc>
              <a:spcPct val="90000"/>
            </a:lnSpc>
          </a:pPr>
          <a:r>
            <a:rPr lang="ru-RU" sz="1400" b="0" dirty="0" smtClean="0"/>
            <a:t>  3-летнего возраста – 20 </a:t>
          </a:r>
          <a:r>
            <a:rPr lang="ru-RU" sz="1400" b="1" dirty="0" smtClean="0">
              <a:solidFill>
                <a:schemeClr val="bg1"/>
              </a:solidFill>
            </a:rPr>
            <a:t>%</a:t>
          </a:r>
          <a:r>
            <a:rPr lang="ru-RU" sz="1400" b="0" dirty="0" smtClean="0"/>
            <a:t>;</a:t>
          </a:r>
        </a:p>
        <a:p>
          <a:pPr algn="l">
            <a:lnSpc>
              <a:spcPct val="90000"/>
            </a:lnSpc>
          </a:pPr>
          <a:r>
            <a:rPr lang="ru-RU" sz="1400" b="0" dirty="0" smtClean="0"/>
            <a:t>- за воспитание ребенка с отклонениями в развитии,      </a:t>
          </a:r>
        </a:p>
        <a:p>
          <a:pPr algn="l">
            <a:lnSpc>
              <a:spcPct val="90000"/>
            </a:lnSpc>
          </a:pPr>
          <a:r>
            <a:rPr lang="ru-RU" sz="1400" b="0" dirty="0" smtClean="0"/>
            <a:t>  ребенка-инвалида – 20 </a:t>
          </a:r>
          <a:r>
            <a:rPr lang="ru-RU" sz="1400" b="1" dirty="0" smtClean="0">
              <a:solidFill>
                <a:schemeClr val="bg1"/>
              </a:solidFill>
            </a:rPr>
            <a:t>%</a:t>
          </a:r>
          <a:r>
            <a:rPr lang="ru-RU" sz="1400" b="0" dirty="0" smtClean="0"/>
            <a:t>.</a:t>
          </a:r>
          <a:endParaRPr lang="ru-RU" sz="1400" b="0" dirty="0"/>
        </a:p>
      </dgm:t>
    </dgm:pt>
    <dgm:pt modelId="{F0283704-B8A1-4522-A21C-49C51751B942}" type="sibTrans" cxnId="{DC36B166-2CAD-46CF-B58D-F46CF5445AF5}">
      <dgm:prSet/>
      <dgm:spPr/>
      <dgm:t>
        <a:bodyPr/>
        <a:lstStyle/>
        <a:p>
          <a:endParaRPr lang="ru-RU"/>
        </a:p>
      </dgm:t>
    </dgm:pt>
    <dgm:pt modelId="{092EA402-BE56-4E09-A669-923F92246FAB}" type="parTrans" cxnId="{DC36B166-2CAD-46CF-B58D-F46CF5445AF5}">
      <dgm:prSet/>
      <dgm:spPr/>
      <dgm:t>
        <a:bodyPr/>
        <a:lstStyle/>
        <a:p>
          <a:endParaRPr lang="ru-RU" dirty="0"/>
        </a:p>
      </dgm:t>
    </dgm:pt>
    <dgm:pt modelId="{911A8994-4685-4152-8B49-7001C81C8341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r>
            <a:rPr lang="ru-RU" sz="1400" dirty="0" smtClean="0"/>
            <a:t>Единовременная выплата на </a:t>
          </a:r>
          <a:r>
            <a:rPr lang="ru-RU" sz="1400" kern="1200" dirty="0" smtClean="0">
              <a:effectLst/>
              <a:latin typeface="Trebuchet MS" pitchFamily="34" charset="0"/>
              <a:ea typeface="Calibri"/>
            </a:rPr>
            <a:t>ребенка в возрасте старше 10 лет, </a:t>
          </a:r>
          <a:r>
            <a:rPr lang="ru-RU" sz="1400" dirty="0" smtClean="0"/>
            <a:t>или ребенка, переданного третьим или последующим (при условии нахождения  в семье двух или более детей-сирот) в размере 100 000 рублей; </a:t>
          </a:r>
          <a:endParaRPr lang="ru-RU" sz="1400" b="0" dirty="0"/>
        </a:p>
      </dgm:t>
    </dgm:pt>
    <dgm:pt modelId="{E1D0FA98-3FAF-4E2C-8D52-2F8CB619366B}" type="parTrans" cxnId="{1C6D012F-ECAC-46F6-95B7-D44C943A2F97}">
      <dgm:prSet/>
      <dgm:spPr/>
      <dgm:t>
        <a:bodyPr/>
        <a:lstStyle/>
        <a:p>
          <a:endParaRPr lang="ru-RU"/>
        </a:p>
      </dgm:t>
    </dgm:pt>
    <dgm:pt modelId="{07A7EEEF-16E4-4DDA-AE78-AFEE92AE6688}" type="sibTrans" cxnId="{1C6D012F-ECAC-46F6-95B7-D44C943A2F97}">
      <dgm:prSet/>
      <dgm:spPr/>
      <dgm:t>
        <a:bodyPr/>
        <a:lstStyle/>
        <a:p>
          <a:endParaRPr lang="ru-RU"/>
        </a:p>
      </dgm:t>
    </dgm:pt>
    <dgm:pt modelId="{0D35FFD1-6C7E-4370-AEEA-C5365E54D9D9}">
      <dgm:prSet phldrT="[Текст]" custT="1"/>
      <dgm:spPr/>
      <dgm:t>
        <a:bodyPr vert="horz"/>
        <a:lstStyle/>
        <a:p>
          <a:r>
            <a:rPr lang="ru-RU" sz="1400" dirty="0" smtClean="0"/>
            <a:t>Приемная семья</a:t>
          </a:r>
          <a:endParaRPr lang="ru-RU" sz="1400" dirty="0"/>
        </a:p>
      </dgm:t>
    </dgm:pt>
    <dgm:pt modelId="{2BAA3C0B-07FC-4814-8097-6135B780B3BF}" type="sibTrans" cxnId="{3E2287C8-703A-470D-83AC-D13966FAD935}">
      <dgm:prSet/>
      <dgm:spPr/>
      <dgm:t>
        <a:bodyPr/>
        <a:lstStyle/>
        <a:p>
          <a:endParaRPr lang="ru-RU"/>
        </a:p>
      </dgm:t>
    </dgm:pt>
    <dgm:pt modelId="{1F1CBF74-61EE-4AAB-BA26-B2D0A213C846}" type="parTrans" cxnId="{3E2287C8-703A-470D-83AC-D13966FAD935}">
      <dgm:prSet/>
      <dgm:spPr/>
      <dgm:t>
        <a:bodyPr/>
        <a:lstStyle/>
        <a:p>
          <a:endParaRPr lang="ru-RU"/>
        </a:p>
      </dgm:t>
    </dgm:pt>
    <dgm:pt modelId="{CACBBB9C-1D44-4329-9E45-1458181E15AD}" type="pres">
      <dgm:prSet presAssocID="{FC790B10-0786-40D0-8976-5C73A7B31E2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8995C9-ACF0-424D-A4B7-8E44D6D9176F}" type="pres">
      <dgm:prSet presAssocID="{0D35FFD1-6C7E-4370-AEEA-C5365E54D9D9}" presName="root1" presStyleCnt="0"/>
      <dgm:spPr/>
    </dgm:pt>
    <dgm:pt modelId="{C38C74BA-DEF2-40F3-86BE-4A91C9EB64D3}" type="pres">
      <dgm:prSet presAssocID="{0D35FFD1-6C7E-4370-AEEA-C5365E54D9D9}" presName="LevelOneTextNode" presStyleLbl="node0" presStyleIdx="0" presStyleCnt="1" custAng="5400000" custScaleY="36035" custLinFactX="-122245" custLinFactNeighborX="-200000" custLinFactNeighborY="6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CFEC24-374F-4629-BA07-18BE2210369E}" type="pres">
      <dgm:prSet presAssocID="{0D35FFD1-6C7E-4370-AEEA-C5365E54D9D9}" presName="level2hierChild" presStyleCnt="0"/>
      <dgm:spPr/>
    </dgm:pt>
    <dgm:pt modelId="{CA1A374D-FD5D-4E74-A592-7BC6BFCB15BF}" type="pres">
      <dgm:prSet presAssocID="{42CCEC33-9FFA-45F3-8EBF-419826526467}" presName="conn2-1" presStyleLbl="parChTrans1D2" presStyleIdx="0" presStyleCnt="7"/>
      <dgm:spPr/>
      <dgm:t>
        <a:bodyPr/>
        <a:lstStyle/>
        <a:p>
          <a:endParaRPr lang="ru-RU"/>
        </a:p>
      </dgm:t>
    </dgm:pt>
    <dgm:pt modelId="{CDB3FA5E-FBD8-46A8-B1C1-5F3917E979C0}" type="pres">
      <dgm:prSet presAssocID="{42CCEC33-9FFA-45F3-8EBF-419826526467}" presName="connTx" presStyleLbl="parChTrans1D2" presStyleIdx="0" presStyleCnt="7"/>
      <dgm:spPr/>
      <dgm:t>
        <a:bodyPr/>
        <a:lstStyle/>
        <a:p>
          <a:endParaRPr lang="ru-RU"/>
        </a:p>
      </dgm:t>
    </dgm:pt>
    <dgm:pt modelId="{D45EA2CC-C9C5-4A1E-BE65-0AA791B8F01B}" type="pres">
      <dgm:prSet presAssocID="{DE3EA645-D137-4D44-B9A6-DD7BB1DF71F2}" presName="root2" presStyleCnt="0"/>
      <dgm:spPr/>
    </dgm:pt>
    <dgm:pt modelId="{84123550-8B68-431A-9B7E-33FEB1CBFC79}" type="pres">
      <dgm:prSet presAssocID="{DE3EA645-D137-4D44-B9A6-DD7BB1DF71F2}" presName="LevelTwoTextNode" presStyleLbl="node2" presStyleIdx="0" presStyleCnt="7" custScaleX="515052" custScaleY="78246" custLinFactY="-34635" custLinFactNeighborX="2489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ADA6C8-5634-4C8A-BF98-485FA9958DDC}" type="pres">
      <dgm:prSet presAssocID="{DE3EA645-D137-4D44-B9A6-DD7BB1DF71F2}" presName="level3hierChild" presStyleCnt="0"/>
      <dgm:spPr/>
    </dgm:pt>
    <dgm:pt modelId="{8E0AD9D0-47C0-4615-8D81-329EA23EA159}" type="pres">
      <dgm:prSet presAssocID="{6B63E701-9D4F-4D97-8DFD-B3663C7F3A48}" presName="conn2-1" presStyleLbl="parChTrans1D2" presStyleIdx="1" presStyleCnt="7"/>
      <dgm:spPr/>
      <dgm:t>
        <a:bodyPr/>
        <a:lstStyle/>
        <a:p>
          <a:endParaRPr lang="ru-RU"/>
        </a:p>
      </dgm:t>
    </dgm:pt>
    <dgm:pt modelId="{7FA8D5FC-F833-4D21-85C8-524282E16925}" type="pres">
      <dgm:prSet presAssocID="{6B63E701-9D4F-4D97-8DFD-B3663C7F3A48}" presName="connTx" presStyleLbl="parChTrans1D2" presStyleIdx="1" presStyleCnt="7"/>
      <dgm:spPr/>
      <dgm:t>
        <a:bodyPr/>
        <a:lstStyle/>
        <a:p>
          <a:endParaRPr lang="ru-RU"/>
        </a:p>
      </dgm:t>
    </dgm:pt>
    <dgm:pt modelId="{CEA282C4-28F9-49F4-9DFD-B6A51E014F41}" type="pres">
      <dgm:prSet presAssocID="{7BFE4EDE-D0AF-4A29-B8FD-B1D8CF91592D}" presName="root2" presStyleCnt="0"/>
      <dgm:spPr/>
    </dgm:pt>
    <dgm:pt modelId="{3C48C7F5-B20D-4F6A-9E9B-C1289C3F7E48}" type="pres">
      <dgm:prSet presAssocID="{7BFE4EDE-D0AF-4A29-B8FD-B1D8CF91592D}" presName="LevelTwoTextNode" presStyleLbl="node2" presStyleIdx="1" presStyleCnt="7" custScaleX="516454" custLinFactNeighborX="212" custLinFactNeighborY="-114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E2211C-0B99-4CAF-82C9-AF227C12766E}" type="pres">
      <dgm:prSet presAssocID="{7BFE4EDE-D0AF-4A29-B8FD-B1D8CF91592D}" presName="level3hierChild" presStyleCnt="0"/>
      <dgm:spPr/>
    </dgm:pt>
    <dgm:pt modelId="{77917307-F5DE-4E4F-9895-7FE4907DE83E}" type="pres">
      <dgm:prSet presAssocID="{FAC71DBA-B89D-446D-88C2-129990974918}" presName="conn2-1" presStyleLbl="parChTrans1D2" presStyleIdx="2" presStyleCnt="7"/>
      <dgm:spPr/>
      <dgm:t>
        <a:bodyPr/>
        <a:lstStyle/>
        <a:p>
          <a:endParaRPr lang="ru-RU"/>
        </a:p>
      </dgm:t>
    </dgm:pt>
    <dgm:pt modelId="{93A12017-7F79-487B-9763-ADF5245F32BF}" type="pres">
      <dgm:prSet presAssocID="{FAC71DBA-B89D-446D-88C2-129990974918}" presName="connTx" presStyleLbl="parChTrans1D2" presStyleIdx="2" presStyleCnt="7"/>
      <dgm:spPr/>
      <dgm:t>
        <a:bodyPr/>
        <a:lstStyle/>
        <a:p>
          <a:endParaRPr lang="ru-RU"/>
        </a:p>
      </dgm:t>
    </dgm:pt>
    <dgm:pt modelId="{00821956-82E9-4816-8579-0DE898F2D542}" type="pres">
      <dgm:prSet presAssocID="{D5F0F41D-BE2C-4AFA-A51E-99FB477E17E9}" presName="root2" presStyleCnt="0"/>
      <dgm:spPr/>
    </dgm:pt>
    <dgm:pt modelId="{4A51D778-8AED-45E7-9590-5F29E245B584}" type="pres">
      <dgm:prSet presAssocID="{D5F0F41D-BE2C-4AFA-A51E-99FB477E17E9}" presName="LevelTwoTextNode" presStyleLbl="node2" presStyleIdx="2" presStyleCnt="7" custScaleX="515037" custLinFactNeighborX="1273" custLinFactNeighborY="-130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2CBD88-D9EE-4568-8256-7AB1D4DAD69E}" type="pres">
      <dgm:prSet presAssocID="{D5F0F41D-BE2C-4AFA-A51E-99FB477E17E9}" presName="level3hierChild" presStyleCnt="0"/>
      <dgm:spPr/>
    </dgm:pt>
    <dgm:pt modelId="{F8286210-E891-4B75-83BB-2837FA5FD67D}" type="pres">
      <dgm:prSet presAssocID="{AB597ECE-FF26-410F-AF07-44EC3BA5F46D}" presName="conn2-1" presStyleLbl="parChTrans1D2" presStyleIdx="3" presStyleCnt="7"/>
      <dgm:spPr/>
      <dgm:t>
        <a:bodyPr/>
        <a:lstStyle/>
        <a:p>
          <a:endParaRPr lang="ru-RU"/>
        </a:p>
      </dgm:t>
    </dgm:pt>
    <dgm:pt modelId="{4A2F3072-842A-46CA-B884-AFEA52F2C3B2}" type="pres">
      <dgm:prSet presAssocID="{AB597ECE-FF26-410F-AF07-44EC3BA5F46D}" presName="connTx" presStyleLbl="parChTrans1D2" presStyleIdx="3" presStyleCnt="7"/>
      <dgm:spPr/>
      <dgm:t>
        <a:bodyPr/>
        <a:lstStyle/>
        <a:p>
          <a:endParaRPr lang="ru-RU"/>
        </a:p>
      </dgm:t>
    </dgm:pt>
    <dgm:pt modelId="{AE088C4D-127E-46AD-9331-C9DB4071F177}" type="pres">
      <dgm:prSet presAssocID="{9836DE8C-FA95-471C-A167-34525C16E3F1}" presName="root2" presStyleCnt="0"/>
      <dgm:spPr/>
    </dgm:pt>
    <dgm:pt modelId="{ED7A4309-7074-495F-8448-D70451CAFF3C}" type="pres">
      <dgm:prSet presAssocID="{9836DE8C-FA95-471C-A167-34525C16E3F1}" presName="LevelTwoTextNode" presStyleLbl="node2" presStyleIdx="3" presStyleCnt="7" custScaleX="515150" custLinFactNeighborX="1273" custLinFactNeighborY="-39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AB0406-B1DF-496A-9D65-6800B8A02D22}" type="pres">
      <dgm:prSet presAssocID="{9836DE8C-FA95-471C-A167-34525C16E3F1}" presName="level3hierChild" presStyleCnt="0"/>
      <dgm:spPr/>
    </dgm:pt>
    <dgm:pt modelId="{3A45CDDA-2236-4364-98D2-6358BCD25B30}" type="pres">
      <dgm:prSet presAssocID="{4092B088-925C-4179-87E2-91F0EEA65573}" presName="conn2-1" presStyleLbl="parChTrans1D2" presStyleIdx="4" presStyleCnt="7"/>
      <dgm:spPr/>
      <dgm:t>
        <a:bodyPr/>
        <a:lstStyle/>
        <a:p>
          <a:endParaRPr lang="ru-RU"/>
        </a:p>
      </dgm:t>
    </dgm:pt>
    <dgm:pt modelId="{E2803C13-9621-41D5-9297-1CBA82CCB7D1}" type="pres">
      <dgm:prSet presAssocID="{4092B088-925C-4179-87E2-91F0EEA65573}" presName="connTx" presStyleLbl="parChTrans1D2" presStyleIdx="4" presStyleCnt="7"/>
      <dgm:spPr/>
      <dgm:t>
        <a:bodyPr/>
        <a:lstStyle/>
        <a:p>
          <a:endParaRPr lang="ru-RU"/>
        </a:p>
      </dgm:t>
    </dgm:pt>
    <dgm:pt modelId="{A600F12E-F192-4F43-880E-E094CAEA2E19}" type="pres">
      <dgm:prSet presAssocID="{2E6FBCD8-D5DE-411B-B0F0-CD328BEC5DE4}" presName="root2" presStyleCnt="0"/>
      <dgm:spPr/>
    </dgm:pt>
    <dgm:pt modelId="{9FBE9201-0E6A-4729-B70A-A4D6808FAB70}" type="pres">
      <dgm:prSet presAssocID="{2E6FBCD8-D5DE-411B-B0F0-CD328BEC5DE4}" presName="LevelTwoTextNode" presStyleLbl="node2" presStyleIdx="4" presStyleCnt="7" custScaleX="514240" custLinFactNeighborX="3174" custLinFactNeighborY="-1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41AF0B-2076-4084-A1B2-043A715907F9}" type="pres">
      <dgm:prSet presAssocID="{2E6FBCD8-D5DE-411B-B0F0-CD328BEC5DE4}" presName="level3hierChild" presStyleCnt="0"/>
      <dgm:spPr/>
    </dgm:pt>
    <dgm:pt modelId="{43A94226-4CD6-4EBC-A8B9-48617E203E2D}" type="pres">
      <dgm:prSet presAssocID="{EBAD0F10-6C26-4F76-A2D6-EBAE61DB786C}" presName="conn2-1" presStyleLbl="parChTrans1D2" presStyleIdx="5" presStyleCnt="7"/>
      <dgm:spPr/>
      <dgm:t>
        <a:bodyPr/>
        <a:lstStyle/>
        <a:p>
          <a:endParaRPr lang="ru-RU"/>
        </a:p>
      </dgm:t>
    </dgm:pt>
    <dgm:pt modelId="{1218869A-D9C2-427B-9EDB-17DDEDE0A25E}" type="pres">
      <dgm:prSet presAssocID="{EBAD0F10-6C26-4F76-A2D6-EBAE61DB786C}" presName="connTx" presStyleLbl="parChTrans1D2" presStyleIdx="5" presStyleCnt="7"/>
      <dgm:spPr/>
      <dgm:t>
        <a:bodyPr/>
        <a:lstStyle/>
        <a:p>
          <a:endParaRPr lang="ru-RU"/>
        </a:p>
      </dgm:t>
    </dgm:pt>
    <dgm:pt modelId="{25EB1691-FAB5-4504-A856-AC1FB3B1ADE1}" type="pres">
      <dgm:prSet presAssocID="{83B6C0DB-28B1-4FC3-B332-7FD1E235FD3D}" presName="root2" presStyleCnt="0"/>
      <dgm:spPr/>
    </dgm:pt>
    <dgm:pt modelId="{DE45EC36-3064-4A9F-A3A8-C9E2F3DBB2D3}" type="pres">
      <dgm:prSet presAssocID="{83B6C0DB-28B1-4FC3-B332-7FD1E235FD3D}" presName="LevelTwoTextNode" presStyleLbl="node2" presStyleIdx="5" presStyleCnt="7" custScaleX="157261" custScaleY="289183" custLinFactNeighborX="5048" custLinFactNeighborY="-496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1873D-4234-4524-A605-0691670D7F66}" type="pres">
      <dgm:prSet presAssocID="{83B6C0DB-28B1-4FC3-B332-7FD1E235FD3D}" presName="level3hierChild" presStyleCnt="0"/>
      <dgm:spPr/>
    </dgm:pt>
    <dgm:pt modelId="{4D838FD1-6B58-497D-B08E-D2F44253D15C}" type="pres">
      <dgm:prSet presAssocID="{092EA402-BE56-4E09-A669-923F92246FAB}" presName="conn2-1" presStyleLbl="parChTrans1D3" presStyleIdx="0" presStyleCnt="1"/>
      <dgm:spPr/>
      <dgm:t>
        <a:bodyPr/>
        <a:lstStyle/>
        <a:p>
          <a:endParaRPr lang="ru-RU"/>
        </a:p>
      </dgm:t>
    </dgm:pt>
    <dgm:pt modelId="{665078C3-729A-4443-995F-538E17B3BC80}" type="pres">
      <dgm:prSet presAssocID="{092EA402-BE56-4E09-A669-923F92246FAB}" presName="connTx" presStyleLbl="parChTrans1D3" presStyleIdx="0" presStyleCnt="1"/>
      <dgm:spPr/>
      <dgm:t>
        <a:bodyPr/>
        <a:lstStyle/>
        <a:p>
          <a:endParaRPr lang="ru-RU"/>
        </a:p>
      </dgm:t>
    </dgm:pt>
    <dgm:pt modelId="{C6349326-1076-4271-AD62-821A69F5AC78}" type="pres">
      <dgm:prSet presAssocID="{44F346EB-3A5B-422A-9A33-6954050FEA03}" presName="root2" presStyleCnt="0"/>
      <dgm:spPr/>
    </dgm:pt>
    <dgm:pt modelId="{D0171D10-51ED-48B5-9092-E5F50DCBFEF5}" type="pres">
      <dgm:prSet presAssocID="{44F346EB-3A5B-422A-9A33-6954050FEA03}" presName="LevelTwoTextNode" presStyleLbl="node3" presStyleIdx="0" presStyleCnt="1" custScaleX="322818" custScaleY="361190" custLinFactNeighborX="22332" custLinFactNeighborY="-147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438FCF-9621-4386-93BB-6D1D7D5E964A}" type="pres">
      <dgm:prSet presAssocID="{44F346EB-3A5B-422A-9A33-6954050FEA03}" presName="level3hierChild" presStyleCnt="0"/>
      <dgm:spPr/>
    </dgm:pt>
    <dgm:pt modelId="{29B4D4BA-CDD9-4CD5-8588-8AC674798697}" type="pres">
      <dgm:prSet presAssocID="{E1D0FA98-3FAF-4E2C-8D52-2F8CB619366B}" presName="conn2-1" presStyleLbl="parChTrans1D2" presStyleIdx="6" presStyleCnt="7"/>
      <dgm:spPr/>
      <dgm:t>
        <a:bodyPr/>
        <a:lstStyle/>
        <a:p>
          <a:endParaRPr lang="ru-RU"/>
        </a:p>
      </dgm:t>
    </dgm:pt>
    <dgm:pt modelId="{11C87760-6E3E-4E39-BDAA-D8139924A760}" type="pres">
      <dgm:prSet presAssocID="{E1D0FA98-3FAF-4E2C-8D52-2F8CB619366B}" presName="connTx" presStyleLbl="parChTrans1D2" presStyleIdx="6" presStyleCnt="7"/>
      <dgm:spPr/>
      <dgm:t>
        <a:bodyPr/>
        <a:lstStyle/>
        <a:p>
          <a:endParaRPr lang="ru-RU"/>
        </a:p>
      </dgm:t>
    </dgm:pt>
    <dgm:pt modelId="{D57652EE-DA79-4B4F-B615-C695F2793617}" type="pres">
      <dgm:prSet presAssocID="{911A8994-4685-4152-8B49-7001C81C8341}" presName="root2" presStyleCnt="0"/>
      <dgm:spPr/>
    </dgm:pt>
    <dgm:pt modelId="{40D1CC82-A782-4081-96A2-45470730EB1A}" type="pres">
      <dgm:prSet presAssocID="{911A8994-4685-4152-8B49-7001C81C8341}" presName="LevelTwoTextNode" presStyleLbl="node2" presStyleIdx="6" presStyleCnt="7" custScaleX="273911" custScaleY="277479" custLinFactX="100000" custLinFactNeighborX="139230" custLinFactNeighborY="-229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32563C-FD11-49D6-94DA-1A56AE6BDD40}" type="pres">
      <dgm:prSet presAssocID="{911A8994-4685-4152-8B49-7001C81C8341}" presName="level3hierChild" presStyleCnt="0"/>
      <dgm:spPr/>
    </dgm:pt>
  </dgm:ptLst>
  <dgm:cxnLst>
    <dgm:cxn modelId="{66366EB1-8B96-4642-9B97-08A847EEFDEB}" type="presOf" srcId="{42CCEC33-9FFA-45F3-8EBF-419826526467}" destId="{CDB3FA5E-FBD8-46A8-B1C1-5F3917E979C0}" srcOrd="1" destOrd="0" presId="urn:microsoft.com/office/officeart/2008/layout/HorizontalMultiLevelHierarchy"/>
    <dgm:cxn modelId="{E7630DC2-EE0B-41B8-BBA0-676931811F10}" type="presOf" srcId="{EBAD0F10-6C26-4F76-A2D6-EBAE61DB786C}" destId="{1218869A-D9C2-427B-9EDB-17DDEDE0A25E}" srcOrd="1" destOrd="0" presId="urn:microsoft.com/office/officeart/2008/layout/HorizontalMultiLevelHierarchy"/>
    <dgm:cxn modelId="{F65D9F90-379F-4CD1-A96F-1CD476CCF864}" type="presOf" srcId="{092EA402-BE56-4E09-A669-923F92246FAB}" destId="{4D838FD1-6B58-497D-B08E-D2F44253D15C}" srcOrd="0" destOrd="0" presId="urn:microsoft.com/office/officeart/2008/layout/HorizontalMultiLevelHierarchy"/>
    <dgm:cxn modelId="{78652366-1B0C-4AD7-9C56-8E0FFD8D1E73}" type="presOf" srcId="{E1D0FA98-3FAF-4E2C-8D52-2F8CB619366B}" destId="{11C87760-6E3E-4E39-BDAA-D8139924A760}" srcOrd="1" destOrd="0" presId="urn:microsoft.com/office/officeart/2008/layout/HorizontalMultiLevelHierarchy"/>
    <dgm:cxn modelId="{DC36B166-2CAD-46CF-B58D-F46CF5445AF5}" srcId="{83B6C0DB-28B1-4FC3-B332-7FD1E235FD3D}" destId="{44F346EB-3A5B-422A-9A33-6954050FEA03}" srcOrd="0" destOrd="0" parTransId="{092EA402-BE56-4E09-A669-923F92246FAB}" sibTransId="{F0283704-B8A1-4522-A21C-49C51751B942}"/>
    <dgm:cxn modelId="{B23063BD-C571-4B82-8EDC-9DA7B653403B}" type="presOf" srcId="{0D35FFD1-6C7E-4370-AEEA-C5365E54D9D9}" destId="{C38C74BA-DEF2-40F3-86BE-4A91C9EB64D3}" srcOrd="0" destOrd="0" presId="urn:microsoft.com/office/officeart/2008/layout/HorizontalMultiLevelHierarchy"/>
    <dgm:cxn modelId="{7CA44DEF-FF23-4663-8E14-2FFA12501C02}" type="presOf" srcId="{FC790B10-0786-40D0-8976-5C73A7B31E2B}" destId="{CACBBB9C-1D44-4329-9E45-1458181E15AD}" srcOrd="0" destOrd="0" presId="urn:microsoft.com/office/officeart/2008/layout/HorizontalMultiLevelHierarchy"/>
    <dgm:cxn modelId="{39F571FB-2DD9-4654-8195-7B90F1704406}" type="presOf" srcId="{092EA402-BE56-4E09-A669-923F92246FAB}" destId="{665078C3-729A-4443-995F-538E17B3BC80}" srcOrd="1" destOrd="0" presId="urn:microsoft.com/office/officeart/2008/layout/HorizontalMultiLevelHierarchy"/>
    <dgm:cxn modelId="{55BAD0F3-1FFE-43D3-A57E-7A70644B6CB4}" type="presOf" srcId="{6B63E701-9D4F-4D97-8DFD-B3663C7F3A48}" destId="{7FA8D5FC-F833-4D21-85C8-524282E16925}" srcOrd="1" destOrd="0" presId="urn:microsoft.com/office/officeart/2008/layout/HorizontalMultiLevelHierarchy"/>
    <dgm:cxn modelId="{47281A31-F720-4672-B6BE-735FB8359D7B}" type="presOf" srcId="{42CCEC33-9FFA-45F3-8EBF-419826526467}" destId="{CA1A374D-FD5D-4E74-A592-7BC6BFCB15BF}" srcOrd="0" destOrd="0" presId="urn:microsoft.com/office/officeart/2008/layout/HorizontalMultiLevelHierarchy"/>
    <dgm:cxn modelId="{1C6D012F-ECAC-46F6-95B7-D44C943A2F97}" srcId="{0D35FFD1-6C7E-4370-AEEA-C5365E54D9D9}" destId="{911A8994-4685-4152-8B49-7001C81C8341}" srcOrd="6" destOrd="0" parTransId="{E1D0FA98-3FAF-4E2C-8D52-2F8CB619366B}" sibTransId="{07A7EEEF-16E4-4DDA-AE78-AFEE92AE6688}"/>
    <dgm:cxn modelId="{C2E77459-7BF8-4715-B763-2BFDCB58E713}" type="presOf" srcId="{E1D0FA98-3FAF-4E2C-8D52-2F8CB619366B}" destId="{29B4D4BA-CDD9-4CD5-8588-8AC674798697}" srcOrd="0" destOrd="0" presId="urn:microsoft.com/office/officeart/2008/layout/HorizontalMultiLevelHierarchy"/>
    <dgm:cxn modelId="{F9A79814-5B30-4FA8-BD8C-4C4220FD18BD}" type="presOf" srcId="{4092B088-925C-4179-87E2-91F0EEA65573}" destId="{3A45CDDA-2236-4364-98D2-6358BCD25B30}" srcOrd="0" destOrd="0" presId="urn:microsoft.com/office/officeart/2008/layout/HorizontalMultiLevelHierarchy"/>
    <dgm:cxn modelId="{F3D23A49-A54F-4328-AD9A-49855806B7F3}" type="presOf" srcId="{AB597ECE-FF26-410F-AF07-44EC3BA5F46D}" destId="{F8286210-E891-4B75-83BB-2837FA5FD67D}" srcOrd="0" destOrd="0" presId="urn:microsoft.com/office/officeart/2008/layout/HorizontalMultiLevelHierarchy"/>
    <dgm:cxn modelId="{9E3AD1F2-86D7-4C7F-9F2F-C7250B76571A}" type="presOf" srcId="{911A8994-4685-4152-8B49-7001C81C8341}" destId="{40D1CC82-A782-4081-96A2-45470730EB1A}" srcOrd="0" destOrd="0" presId="urn:microsoft.com/office/officeart/2008/layout/HorizontalMultiLevelHierarchy"/>
    <dgm:cxn modelId="{CEBC781F-97FB-4E71-82E0-7E1C1CCEE0CF}" srcId="{0D35FFD1-6C7E-4370-AEEA-C5365E54D9D9}" destId="{D5F0F41D-BE2C-4AFA-A51E-99FB477E17E9}" srcOrd="2" destOrd="0" parTransId="{FAC71DBA-B89D-446D-88C2-129990974918}" sibTransId="{DFDCD194-AC17-4B15-B71C-780F0841043B}"/>
    <dgm:cxn modelId="{683ECEB7-7C46-4D59-90A5-46C3A1EAD305}" type="presOf" srcId="{FAC71DBA-B89D-446D-88C2-129990974918}" destId="{77917307-F5DE-4E4F-9895-7FE4907DE83E}" srcOrd="0" destOrd="0" presId="urn:microsoft.com/office/officeart/2008/layout/HorizontalMultiLevelHierarchy"/>
    <dgm:cxn modelId="{970E18F0-FE15-4185-B093-AD5D7D50B43A}" type="presOf" srcId="{4092B088-925C-4179-87E2-91F0EEA65573}" destId="{E2803C13-9621-41D5-9297-1CBA82CCB7D1}" srcOrd="1" destOrd="0" presId="urn:microsoft.com/office/officeart/2008/layout/HorizontalMultiLevelHierarchy"/>
    <dgm:cxn modelId="{9758FAAD-163F-4924-A0EB-A9A18EB26A3A}" type="presOf" srcId="{2E6FBCD8-D5DE-411B-B0F0-CD328BEC5DE4}" destId="{9FBE9201-0E6A-4729-B70A-A4D6808FAB70}" srcOrd="0" destOrd="0" presId="urn:microsoft.com/office/officeart/2008/layout/HorizontalMultiLevelHierarchy"/>
    <dgm:cxn modelId="{69E31A66-3636-43F5-9505-BA341EAEF635}" type="presOf" srcId="{6B63E701-9D4F-4D97-8DFD-B3663C7F3A48}" destId="{8E0AD9D0-47C0-4615-8D81-329EA23EA159}" srcOrd="0" destOrd="0" presId="urn:microsoft.com/office/officeart/2008/layout/HorizontalMultiLevelHierarchy"/>
    <dgm:cxn modelId="{E682B0C3-BA57-41ED-A810-2792431884DB}" type="presOf" srcId="{44F346EB-3A5B-422A-9A33-6954050FEA03}" destId="{D0171D10-51ED-48B5-9092-E5F50DCBFEF5}" srcOrd="0" destOrd="0" presId="urn:microsoft.com/office/officeart/2008/layout/HorizontalMultiLevelHierarchy"/>
    <dgm:cxn modelId="{3FB7D94A-BDB4-4934-8906-983A092DF759}" type="presOf" srcId="{FAC71DBA-B89D-446D-88C2-129990974918}" destId="{93A12017-7F79-487B-9763-ADF5245F32BF}" srcOrd="1" destOrd="0" presId="urn:microsoft.com/office/officeart/2008/layout/HorizontalMultiLevelHierarchy"/>
    <dgm:cxn modelId="{AB9856BD-A72A-4B81-AF6C-C03853E3ACAE}" srcId="{0D35FFD1-6C7E-4370-AEEA-C5365E54D9D9}" destId="{9836DE8C-FA95-471C-A167-34525C16E3F1}" srcOrd="3" destOrd="0" parTransId="{AB597ECE-FF26-410F-AF07-44EC3BA5F46D}" sibTransId="{E18F16DD-AF3B-42BC-BE99-4FCC1CA38ED9}"/>
    <dgm:cxn modelId="{06EB7A7D-F0F1-41A7-B683-B017F656EC81}" type="presOf" srcId="{AB597ECE-FF26-410F-AF07-44EC3BA5F46D}" destId="{4A2F3072-842A-46CA-B884-AFEA52F2C3B2}" srcOrd="1" destOrd="0" presId="urn:microsoft.com/office/officeart/2008/layout/HorizontalMultiLevelHierarchy"/>
    <dgm:cxn modelId="{1DA81926-1133-4066-84DB-164632736158}" type="presOf" srcId="{D5F0F41D-BE2C-4AFA-A51E-99FB477E17E9}" destId="{4A51D778-8AED-45E7-9590-5F29E245B584}" srcOrd="0" destOrd="0" presId="urn:microsoft.com/office/officeart/2008/layout/HorizontalMultiLevelHierarchy"/>
    <dgm:cxn modelId="{1D7AC732-416E-43ED-8A6E-BA0B59969CF8}" srcId="{0D35FFD1-6C7E-4370-AEEA-C5365E54D9D9}" destId="{DE3EA645-D137-4D44-B9A6-DD7BB1DF71F2}" srcOrd="0" destOrd="0" parTransId="{42CCEC33-9FFA-45F3-8EBF-419826526467}" sibTransId="{185DDF4C-6A2E-436E-8730-53DFC1A4266D}"/>
    <dgm:cxn modelId="{FAD9F37B-BC38-4C0D-AEC4-24D843DB2150}" type="presOf" srcId="{EBAD0F10-6C26-4F76-A2D6-EBAE61DB786C}" destId="{43A94226-4CD6-4EBC-A8B9-48617E203E2D}" srcOrd="0" destOrd="0" presId="urn:microsoft.com/office/officeart/2008/layout/HorizontalMultiLevelHierarchy"/>
    <dgm:cxn modelId="{275D70AC-1C76-478D-A34A-9C1C88FCED5E}" type="presOf" srcId="{DE3EA645-D137-4D44-B9A6-DD7BB1DF71F2}" destId="{84123550-8B68-431A-9B7E-33FEB1CBFC79}" srcOrd="0" destOrd="0" presId="urn:microsoft.com/office/officeart/2008/layout/HorizontalMultiLevelHierarchy"/>
    <dgm:cxn modelId="{7EDE2C5B-F800-4DDF-8A83-4348524DC408}" srcId="{0D35FFD1-6C7E-4370-AEEA-C5365E54D9D9}" destId="{2E6FBCD8-D5DE-411B-B0F0-CD328BEC5DE4}" srcOrd="4" destOrd="0" parTransId="{4092B088-925C-4179-87E2-91F0EEA65573}" sibTransId="{653CCEBF-2F3A-4DA4-972E-C06045490F6A}"/>
    <dgm:cxn modelId="{3E2287C8-703A-470D-83AC-D13966FAD935}" srcId="{FC790B10-0786-40D0-8976-5C73A7B31E2B}" destId="{0D35FFD1-6C7E-4370-AEEA-C5365E54D9D9}" srcOrd="0" destOrd="0" parTransId="{1F1CBF74-61EE-4AAB-BA26-B2D0A213C846}" sibTransId="{2BAA3C0B-07FC-4814-8097-6135B780B3BF}"/>
    <dgm:cxn modelId="{7EA5868A-C239-4395-859C-873AD53A619F}" type="presOf" srcId="{83B6C0DB-28B1-4FC3-B332-7FD1E235FD3D}" destId="{DE45EC36-3064-4A9F-A3A8-C9E2F3DBB2D3}" srcOrd="0" destOrd="0" presId="urn:microsoft.com/office/officeart/2008/layout/HorizontalMultiLevelHierarchy"/>
    <dgm:cxn modelId="{8403863B-935D-41FD-9C44-62BDDE2D2468}" srcId="{0D35FFD1-6C7E-4370-AEEA-C5365E54D9D9}" destId="{83B6C0DB-28B1-4FC3-B332-7FD1E235FD3D}" srcOrd="5" destOrd="0" parTransId="{EBAD0F10-6C26-4F76-A2D6-EBAE61DB786C}" sibTransId="{DAC53824-D774-459F-B21F-86AFB67E8D8C}"/>
    <dgm:cxn modelId="{BB80B121-6227-40BE-9FDB-3EAD11CEF22E}" type="presOf" srcId="{7BFE4EDE-D0AF-4A29-B8FD-B1D8CF91592D}" destId="{3C48C7F5-B20D-4F6A-9E9B-C1289C3F7E48}" srcOrd="0" destOrd="0" presId="urn:microsoft.com/office/officeart/2008/layout/HorizontalMultiLevelHierarchy"/>
    <dgm:cxn modelId="{6DCD4452-6817-467A-89B6-2F92E2A419EB}" type="presOf" srcId="{9836DE8C-FA95-471C-A167-34525C16E3F1}" destId="{ED7A4309-7074-495F-8448-D70451CAFF3C}" srcOrd="0" destOrd="0" presId="urn:microsoft.com/office/officeart/2008/layout/HorizontalMultiLevelHierarchy"/>
    <dgm:cxn modelId="{F10284E0-A37D-4CD6-B96B-2055AD3A18CB}" srcId="{0D35FFD1-6C7E-4370-AEEA-C5365E54D9D9}" destId="{7BFE4EDE-D0AF-4A29-B8FD-B1D8CF91592D}" srcOrd="1" destOrd="0" parTransId="{6B63E701-9D4F-4D97-8DFD-B3663C7F3A48}" sibTransId="{CAC410D3-5A0B-4AA6-B56D-19125F85BC3B}"/>
    <dgm:cxn modelId="{588124EF-72DB-4944-AECB-9BD57D749E7A}" type="presParOf" srcId="{CACBBB9C-1D44-4329-9E45-1458181E15AD}" destId="{C28995C9-ACF0-424D-A4B7-8E44D6D9176F}" srcOrd="0" destOrd="0" presId="urn:microsoft.com/office/officeart/2008/layout/HorizontalMultiLevelHierarchy"/>
    <dgm:cxn modelId="{CDE16D23-DA4D-41AE-A165-0E56C4907DDE}" type="presParOf" srcId="{C28995C9-ACF0-424D-A4B7-8E44D6D9176F}" destId="{C38C74BA-DEF2-40F3-86BE-4A91C9EB64D3}" srcOrd="0" destOrd="0" presId="urn:microsoft.com/office/officeart/2008/layout/HorizontalMultiLevelHierarchy"/>
    <dgm:cxn modelId="{A5E714E7-32E6-4AEA-AFD4-DEEFE6EFD9C1}" type="presParOf" srcId="{C28995C9-ACF0-424D-A4B7-8E44D6D9176F}" destId="{A2CFEC24-374F-4629-BA07-18BE2210369E}" srcOrd="1" destOrd="0" presId="urn:microsoft.com/office/officeart/2008/layout/HorizontalMultiLevelHierarchy"/>
    <dgm:cxn modelId="{33B5E9D2-14E6-4FB7-918C-7EA8EAF47B59}" type="presParOf" srcId="{A2CFEC24-374F-4629-BA07-18BE2210369E}" destId="{CA1A374D-FD5D-4E74-A592-7BC6BFCB15BF}" srcOrd="0" destOrd="0" presId="urn:microsoft.com/office/officeart/2008/layout/HorizontalMultiLevelHierarchy"/>
    <dgm:cxn modelId="{6E1B338B-AD85-4991-86EE-1063F7E22A2E}" type="presParOf" srcId="{CA1A374D-FD5D-4E74-A592-7BC6BFCB15BF}" destId="{CDB3FA5E-FBD8-46A8-B1C1-5F3917E979C0}" srcOrd="0" destOrd="0" presId="urn:microsoft.com/office/officeart/2008/layout/HorizontalMultiLevelHierarchy"/>
    <dgm:cxn modelId="{96DC660B-3E91-43A7-A935-95AC1BA07FCC}" type="presParOf" srcId="{A2CFEC24-374F-4629-BA07-18BE2210369E}" destId="{D45EA2CC-C9C5-4A1E-BE65-0AA791B8F01B}" srcOrd="1" destOrd="0" presId="urn:microsoft.com/office/officeart/2008/layout/HorizontalMultiLevelHierarchy"/>
    <dgm:cxn modelId="{B80F866E-1AB9-4B4F-B3CA-DF1CCE728445}" type="presParOf" srcId="{D45EA2CC-C9C5-4A1E-BE65-0AA791B8F01B}" destId="{84123550-8B68-431A-9B7E-33FEB1CBFC79}" srcOrd="0" destOrd="0" presId="urn:microsoft.com/office/officeart/2008/layout/HorizontalMultiLevelHierarchy"/>
    <dgm:cxn modelId="{F63E0772-E963-4EC7-81C0-12719F4C1983}" type="presParOf" srcId="{D45EA2CC-C9C5-4A1E-BE65-0AA791B8F01B}" destId="{2CADA6C8-5634-4C8A-BF98-485FA9958DDC}" srcOrd="1" destOrd="0" presId="urn:microsoft.com/office/officeart/2008/layout/HorizontalMultiLevelHierarchy"/>
    <dgm:cxn modelId="{952C69E6-F0FE-41C6-A9BE-A39350AA3220}" type="presParOf" srcId="{A2CFEC24-374F-4629-BA07-18BE2210369E}" destId="{8E0AD9D0-47C0-4615-8D81-329EA23EA159}" srcOrd="2" destOrd="0" presId="urn:microsoft.com/office/officeart/2008/layout/HorizontalMultiLevelHierarchy"/>
    <dgm:cxn modelId="{5A3BE41B-DCBB-4104-AE52-FEB6BF4E9364}" type="presParOf" srcId="{8E0AD9D0-47C0-4615-8D81-329EA23EA159}" destId="{7FA8D5FC-F833-4D21-85C8-524282E16925}" srcOrd="0" destOrd="0" presId="urn:microsoft.com/office/officeart/2008/layout/HorizontalMultiLevelHierarchy"/>
    <dgm:cxn modelId="{A1C4C02E-6F60-4AB5-99D4-989F28E82BD4}" type="presParOf" srcId="{A2CFEC24-374F-4629-BA07-18BE2210369E}" destId="{CEA282C4-28F9-49F4-9DFD-B6A51E014F41}" srcOrd="3" destOrd="0" presId="urn:microsoft.com/office/officeart/2008/layout/HorizontalMultiLevelHierarchy"/>
    <dgm:cxn modelId="{F85F2131-08CB-4845-A482-37D32153A6B5}" type="presParOf" srcId="{CEA282C4-28F9-49F4-9DFD-B6A51E014F41}" destId="{3C48C7F5-B20D-4F6A-9E9B-C1289C3F7E48}" srcOrd="0" destOrd="0" presId="urn:microsoft.com/office/officeart/2008/layout/HorizontalMultiLevelHierarchy"/>
    <dgm:cxn modelId="{F4FE810D-3641-481B-B04F-5CAEDD8C1BC3}" type="presParOf" srcId="{CEA282C4-28F9-49F4-9DFD-B6A51E014F41}" destId="{F2E2211C-0B99-4CAF-82C9-AF227C12766E}" srcOrd="1" destOrd="0" presId="urn:microsoft.com/office/officeart/2008/layout/HorizontalMultiLevelHierarchy"/>
    <dgm:cxn modelId="{1967ADAB-ADFE-4D14-8337-7F5E92BBE912}" type="presParOf" srcId="{A2CFEC24-374F-4629-BA07-18BE2210369E}" destId="{77917307-F5DE-4E4F-9895-7FE4907DE83E}" srcOrd="4" destOrd="0" presId="urn:microsoft.com/office/officeart/2008/layout/HorizontalMultiLevelHierarchy"/>
    <dgm:cxn modelId="{ED62104B-C444-409F-9663-14D56407CAE9}" type="presParOf" srcId="{77917307-F5DE-4E4F-9895-7FE4907DE83E}" destId="{93A12017-7F79-487B-9763-ADF5245F32BF}" srcOrd="0" destOrd="0" presId="urn:microsoft.com/office/officeart/2008/layout/HorizontalMultiLevelHierarchy"/>
    <dgm:cxn modelId="{E35B17B7-392A-41A1-BC76-8EA1DDF0718D}" type="presParOf" srcId="{A2CFEC24-374F-4629-BA07-18BE2210369E}" destId="{00821956-82E9-4816-8579-0DE898F2D542}" srcOrd="5" destOrd="0" presId="urn:microsoft.com/office/officeart/2008/layout/HorizontalMultiLevelHierarchy"/>
    <dgm:cxn modelId="{AF08AFC0-D4E5-447A-AB93-1578F7756F12}" type="presParOf" srcId="{00821956-82E9-4816-8579-0DE898F2D542}" destId="{4A51D778-8AED-45E7-9590-5F29E245B584}" srcOrd="0" destOrd="0" presId="urn:microsoft.com/office/officeart/2008/layout/HorizontalMultiLevelHierarchy"/>
    <dgm:cxn modelId="{875C9945-6352-4775-B923-874AF9EC9ABB}" type="presParOf" srcId="{00821956-82E9-4816-8579-0DE898F2D542}" destId="{F72CBD88-D9EE-4568-8256-7AB1D4DAD69E}" srcOrd="1" destOrd="0" presId="urn:microsoft.com/office/officeart/2008/layout/HorizontalMultiLevelHierarchy"/>
    <dgm:cxn modelId="{BC3EBEC3-D95A-4C97-BE12-9ED7E959F427}" type="presParOf" srcId="{A2CFEC24-374F-4629-BA07-18BE2210369E}" destId="{F8286210-E891-4B75-83BB-2837FA5FD67D}" srcOrd="6" destOrd="0" presId="urn:microsoft.com/office/officeart/2008/layout/HorizontalMultiLevelHierarchy"/>
    <dgm:cxn modelId="{23C494CF-62DE-4A04-A364-88CDAD2A8DC6}" type="presParOf" srcId="{F8286210-E891-4B75-83BB-2837FA5FD67D}" destId="{4A2F3072-842A-46CA-B884-AFEA52F2C3B2}" srcOrd="0" destOrd="0" presId="urn:microsoft.com/office/officeart/2008/layout/HorizontalMultiLevelHierarchy"/>
    <dgm:cxn modelId="{F95565E4-DE42-4A7A-8EFC-40FC545441EE}" type="presParOf" srcId="{A2CFEC24-374F-4629-BA07-18BE2210369E}" destId="{AE088C4D-127E-46AD-9331-C9DB4071F177}" srcOrd="7" destOrd="0" presId="urn:microsoft.com/office/officeart/2008/layout/HorizontalMultiLevelHierarchy"/>
    <dgm:cxn modelId="{C894B56D-93CB-40A2-A6CB-386C352F1CDD}" type="presParOf" srcId="{AE088C4D-127E-46AD-9331-C9DB4071F177}" destId="{ED7A4309-7074-495F-8448-D70451CAFF3C}" srcOrd="0" destOrd="0" presId="urn:microsoft.com/office/officeart/2008/layout/HorizontalMultiLevelHierarchy"/>
    <dgm:cxn modelId="{E850FF58-AF28-4B06-92FB-EFFF0E7851B8}" type="presParOf" srcId="{AE088C4D-127E-46AD-9331-C9DB4071F177}" destId="{76AB0406-B1DF-496A-9D65-6800B8A02D22}" srcOrd="1" destOrd="0" presId="urn:microsoft.com/office/officeart/2008/layout/HorizontalMultiLevelHierarchy"/>
    <dgm:cxn modelId="{49834575-C285-4EA1-87BB-0274D27E3CD8}" type="presParOf" srcId="{A2CFEC24-374F-4629-BA07-18BE2210369E}" destId="{3A45CDDA-2236-4364-98D2-6358BCD25B30}" srcOrd="8" destOrd="0" presId="urn:microsoft.com/office/officeart/2008/layout/HorizontalMultiLevelHierarchy"/>
    <dgm:cxn modelId="{3758AE08-AA27-49E5-90B4-8F903FCB0C41}" type="presParOf" srcId="{3A45CDDA-2236-4364-98D2-6358BCD25B30}" destId="{E2803C13-9621-41D5-9297-1CBA82CCB7D1}" srcOrd="0" destOrd="0" presId="urn:microsoft.com/office/officeart/2008/layout/HorizontalMultiLevelHierarchy"/>
    <dgm:cxn modelId="{92E7FD6E-5E34-4531-928E-DB25935406C3}" type="presParOf" srcId="{A2CFEC24-374F-4629-BA07-18BE2210369E}" destId="{A600F12E-F192-4F43-880E-E094CAEA2E19}" srcOrd="9" destOrd="0" presId="urn:microsoft.com/office/officeart/2008/layout/HorizontalMultiLevelHierarchy"/>
    <dgm:cxn modelId="{9095EF84-3EF8-412A-831E-681B68E4DA55}" type="presParOf" srcId="{A600F12E-F192-4F43-880E-E094CAEA2E19}" destId="{9FBE9201-0E6A-4729-B70A-A4D6808FAB70}" srcOrd="0" destOrd="0" presId="urn:microsoft.com/office/officeart/2008/layout/HorizontalMultiLevelHierarchy"/>
    <dgm:cxn modelId="{6DF5C906-31D9-4B5B-8891-7438575D3DAF}" type="presParOf" srcId="{A600F12E-F192-4F43-880E-E094CAEA2E19}" destId="{C841AF0B-2076-4084-A1B2-043A715907F9}" srcOrd="1" destOrd="0" presId="urn:microsoft.com/office/officeart/2008/layout/HorizontalMultiLevelHierarchy"/>
    <dgm:cxn modelId="{30695E01-2B03-45F2-AC9D-2E3999A4C8EF}" type="presParOf" srcId="{A2CFEC24-374F-4629-BA07-18BE2210369E}" destId="{43A94226-4CD6-4EBC-A8B9-48617E203E2D}" srcOrd="10" destOrd="0" presId="urn:microsoft.com/office/officeart/2008/layout/HorizontalMultiLevelHierarchy"/>
    <dgm:cxn modelId="{7E57425F-56C2-4867-95B2-BF1324876B11}" type="presParOf" srcId="{43A94226-4CD6-4EBC-A8B9-48617E203E2D}" destId="{1218869A-D9C2-427B-9EDB-17DDEDE0A25E}" srcOrd="0" destOrd="0" presId="urn:microsoft.com/office/officeart/2008/layout/HorizontalMultiLevelHierarchy"/>
    <dgm:cxn modelId="{D720926D-F821-4199-8AE2-DD058AEB9A5C}" type="presParOf" srcId="{A2CFEC24-374F-4629-BA07-18BE2210369E}" destId="{25EB1691-FAB5-4504-A856-AC1FB3B1ADE1}" srcOrd="11" destOrd="0" presId="urn:microsoft.com/office/officeart/2008/layout/HorizontalMultiLevelHierarchy"/>
    <dgm:cxn modelId="{A38CB939-F072-4C10-A368-09733BD14398}" type="presParOf" srcId="{25EB1691-FAB5-4504-A856-AC1FB3B1ADE1}" destId="{DE45EC36-3064-4A9F-A3A8-C9E2F3DBB2D3}" srcOrd="0" destOrd="0" presId="urn:microsoft.com/office/officeart/2008/layout/HorizontalMultiLevelHierarchy"/>
    <dgm:cxn modelId="{20BBFD71-C13C-4F47-84FC-4ADA3B518682}" type="presParOf" srcId="{25EB1691-FAB5-4504-A856-AC1FB3B1ADE1}" destId="{3F41873D-4234-4524-A605-0691670D7F66}" srcOrd="1" destOrd="0" presId="urn:microsoft.com/office/officeart/2008/layout/HorizontalMultiLevelHierarchy"/>
    <dgm:cxn modelId="{336BBB65-54BB-4C63-8A6F-55528566A4AC}" type="presParOf" srcId="{3F41873D-4234-4524-A605-0691670D7F66}" destId="{4D838FD1-6B58-497D-B08E-D2F44253D15C}" srcOrd="0" destOrd="0" presId="urn:microsoft.com/office/officeart/2008/layout/HorizontalMultiLevelHierarchy"/>
    <dgm:cxn modelId="{4F17686C-5365-47EA-AAB0-2826FD71E6AF}" type="presParOf" srcId="{4D838FD1-6B58-497D-B08E-D2F44253D15C}" destId="{665078C3-729A-4443-995F-538E17B3BC80}" srcOrd="0" destOrd="0" presId="urn:microsoft.com/office/officeart/2008/layout/HorizontalMultiLevelHierarchy"/>
    <dgm:cxn modelId="{D960ABC0-8871-4ED5-A9B2-CA9CAB2D87D1}" type="presParOf" srcId="{3F41873D-4234-4524-A605-0691670D7F66}" destId="{C6349326-1076-4271-AD62-821A69F5AC78}" srcOrd="1" destOrd="0" presId="urn:microsoft.com/office/officeart/2008/layout/HorizontalMultiLevelHierarchy"/>
    <dgm:cxn modelId="{6AA868AC-4E9C-4518-A81D-37A1AE70F37A}" type="presParOf" srcId="{C6349326-1076-4271-AD62-821A69F5AC78}" destId="{D0171D10-51ED-48B5-9092-E5F50DCBFEF5}" srcOrd="0" destOrd="0" presId="urn:microsoft.com/office/officeart/2008/layout/HorizontalMultiLevelHierarchy"/>
    <dgm:cxn modelId="{7985E5F8-F853-458A-A489-1B66118C4FAB}" type="presParOf" srcId="{C6349326-1076-4271-AD62-821A69F5AC78}" destId="{BA438FCF-9621-4386-93BB-6D1D7D5E964A}" srcOrd="1" destOrd="0" presId="urn:microsoft.com/office/officeart/2008/layout/HorizontalMultiLevelHierarchy"/>
    <dgm:cxn modelId="{F3C6650F-29CC-4EB9-B1AC-EDBC6E5985B0}" type="presParOf" srcId="{A2CFEC24-374F-4629-BA07-18BE2210369E}" destId="{29B4D4BA-CDD9-4CD5-8588-8AC674798697}" srcOrd="12" destOrd="0" presId="urn:microsoft.com/office/officeart/2008/layout/HorizontalMultiLevelHierarchy"/>
    <dgm:cxn modelId="{3F6DA6EE-30B3-45A9-A170-063A4F3BC933}" type="presParOf" srcId="{29B4D4BA-CDD9-4CD5-8588-8AC674798697}" destId="{11C87760-6E3E-4E39-BDAA-D8139924A760}" srcOrd="0" destOrd="0" presId="urn:microsoft.com/office/officeart/2008/layout/HorizontalMultiLevelHierarchy"/>
    <dgm:cxn modelId="{F879EA47-E032-44BF-9A5F-0D30D568484D}" type="presParOf" srcId="{A2CFEC24-374F-4629-BA07-18BE2210369E}" destId="{D57652EE-DA79-4B4F-B615-C695F2793617}" srcOrd="13" destOrd="0" presId="urn:microsoft.com/office/officeart/2008/layout/HorizontalMultiLevelHierarchy"/>
    <dgm:cxn modelId="{44C2934E-81E1-421A-8A5A-208AA7395CC0}" type="presParOf" srcId="{D57652EE-DA79-4B4F-B615-C695F2793617}" destId="{40D1CC82-A782-4081-96A2-45470730EB1A}" srcOrd="0" destOrd="0" presId="urn:microsoft.com/office/officeart/2008/layout/HorizontalMultiLevelHierarchy"/>
    <dgm:cxn modelId="{49AD69C1-E075-4138-B01E-330EB8290496}" type="presParOf" srcId="{D57652EE-DA79-4B4F-B615-C695F2793617}" destId="{DF32563C-FD11-49D6-94DA-1A56AE6BDD4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C710B-10AA-4317-B110-4E35CA455BCE}">
      <dsp:nvSpPr>
        <dsp:cNvPr id="0" name=""/>
        <dsp:cNvSpPr/>
      </dsp:nvSpPr>
      <dsp:spPr>
        <a:xfrm>
          <a:off x="0" y="0"/>
          <a:ext cx="8640960" cy="17596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50" b="1" kern="1200" dirty="0" smtClean="0"/>
            <a:t>Награждение знаком отличия Челябинской области «Материнская слава»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50" b="1" kern="1200" dirty="0" smtClean="0"/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50" b="1" kern="1200" dirty="0" smtClean="0"/>
            <a:t> С 2007 года награждено 68 многодетных матерей г. Магнитогорска, в том числе: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50" b="1" kern="1200" dirty="0" smtClean="0"/>
            <a:t>  I степени - 3 человека с выплатой денежного вознаграждения по 100 000 рублей;</a:t>
          </a:r>
        </a:p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 </a:t>
          </a:r>
          <a:r>
            <a:rPr lang="en-US" sz="1250" b="1" kern="1200" dirty="0" smtClean="0"/>
            <a:t>II</a:t>
          </a:r>
          <a:r>
            <a:rPr lang="ru-RU" sz="1250" b="1" kern="1200" dirty="0" smtClean="0"/>
            <a:t> степени – 19 человек с выплатой денежного вознаграждения по 75 000 рублей;</a:t>
          </a:r>
        </a:p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I</a:t>
          </a:r>
          <a:r>
            <a:rPr lang="en-US" sz="1250" b="1" kern="1200" dirty="0" smtClean="0"/>
            <a:t>II</a:t>
          </a:r>
          <a:r>
            <a:rPr lang="ru-RU" sz="1250" b="1" kern="1200" dirty="0" smtClean="0"/>
            <a:t> степени – 45 человек с выплатой денежного вознаграждения по 50 000 рублей.</a:t>
          </a:r>
          <a:endParaRPr lang="ru-RU" sz="1250" b="1" kern="1200" dirty="0"/>
        </a:p>
      </dsp:txBody>
      <dsp:txXfrm>
        <a:off x="1873997" y="0"/>
        <a:ext cx="6766962" cy="1759699"/>
      </dsp:txXfrm>
    </dsp:sp>
    <dsp:sp modelId="{4448218A-9FFE-4930-ADE1-E2199173F6A8}">
      <dsp:nvSpPr>
        <dsp:cNvPr id="0" name=""/>
        <dsp:cNvSpPr/>
      </dsp:nvSpPr>
      <dsp:spPr>
        <a:xfrm>
          <a:off x="145805" y="296627"/>
          <a:ext cx="1728192" cy="11664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65CAE-1166-42FD-8834-A88436D36B67}">
      <dsp:nvSpPr>
        <dsp:cNvPr id="0" name=""/>
        <dsp:cNvSpPr/>
      </dsp:nvSpPr>
      <dsp:spPr>
        <a:xfrm>
          <a:off x="0" y="1905504"/>
          <a:ext cx="8640960" cy="1458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Выдача удостоверений многодетной семьи Челябинской области</a:t>
          </a:r>
        </a:p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50" b="1" kern="1200" dirty="0" smtClean="0"/>
        </a:p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С 2014 года по март 2022 года выдано 3 161 удостоверение.</a:t>
          </a:r>
          <a:endParaRPr lang="ru-RU" sz="1250" kern="1200" dirty="0"/>
        </a:p>
      </dsp:txBody>
      <dsp:txXfrm>
        <a:off x="1873997" y="1905504"/>
        <a:ext cx="6766962" cy="1458056"/>
      </dsp:txXfrm>
    </dsp:sp>
    <dsp:sp modelId="{30981104-926C-4DDE-A58E-B0975EB56C88}">
      <dsp:nvSpPr>
        <dsp:cNvPr id="0" name=""/>
        <dsp:cNvSpPr/>
      </dsp:nvSpPr>
      <dsp:spPr>
        <a:xfrm>
          <a:off x="145805" y="2051310"/>
          <a:ext cx="1728192" cy="11664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EE85D-A839-42E7-B739-D4AC154B6520}">
      <dsp:nvSpPr>
        <dsp:cNvPr id="0" name=""/>
        <dsp:cNvSpPr/>
      </dsp:nvSpPr>
      <dsp:spPr>
        <a:xfrm>
          <a:off x="0" y="3509367"/>
          <a:ext cx="8640960" cy="1458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Оказание социальной помощи матерям, родившим одновременно трех и более детей</a:t>
          </a:r>
        </a:p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50" b="1" kern="1200" dirty="0" smtClean="0"/>
        </a:p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Размер пособия 200 000 рублей + 5 000 рублей ежемесячно до достижения  родившимися детьми возраста 1,5 лет. </a:t>
          </a:r>
        </a:p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Всего с 2014 года  денежные средства перечислены 10 семьям.</a:t>
          </a:r>
        </a:p>
      </dsp:txBody>
      <dsp:txXfrm>
        <a:off x="1873997" y="3509367"/>
        <a:ext cx="6766962" cy="1458056"/>
      </dsp:txXfrm>
    </dsp:sp>
    <dsp:sp modelId="{8D9D16EE-38C0-417C-8600-24E2B6A593AB}">
      <dsp:nvSpPr>
        <dsp:cNvPr id="0" name=""/>
        <dsp:cNvSpPr/>
      </dsp:nvSpPr>
      <dsp:spPr>
        <a:xfrm>
          <a:off x="145805" y="3655172"/>
          <a:ext cx="1728192" cy="11664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A247C-0796-4A07-AA67-A310D899AB62}">
      <dsp:nvSpPr>
        <dsp:cNvPr id="0" name=""/>
        <dsp:cNvSpPr/>
      </dsp:nvSpPr>
      <dsp:spPr>
        <a:xfrm>
          <a:off x="0" y="28386"/>
          <a:ext cx="8923343" cy="9752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0" i="0" kern="1200" dirty="0" smtClean="0">
              <a:latin typeface="+mn-lt"/>
            </a:rPr>
            <a:t>К</a:t>
          </a:r>
          <a:r>
            <a:rPr lang="ru-RU" sz="1800" b="0" kern="1200" dirty="0" smtClean="0"/>
            <a:t>омпенсация расходов, связанных с оздоровлением и реабилитацией детей-инвалидов -</a:t>
          </a:r>
          <a:r>
            <a:rPr lang="ru-RU" sz="1800" b="0" i="0" kern="1200" dirty="0" smtClean="0">
              <a:latin typeface="+mn-lt"/>
            </a:rPr>
            <a:t> </a:t>
          </a:r>
          <a:r>
            <a:rPr lang="ru-RU" sz="1800" b="0" kern="1200" dirty="0" smtClean="0"/>
            <a:t>  </a:t>
          </a:r>
        </a:p>
        <a:p>
          <a:pPr marL="0" lvl="0" indent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 smtClean="0"/>
            <a:t>в размере до 28 754 рублей на каждого ребенка-инвалида.</a:t>
          </a:r>
          <a:endParaRPr lang="ru-RU" sz="1800" b="0" kern="1200" dirty="0">
            <a:solidFill>
              <a:schemeClr val="bg1"/>
            </a:solidFill>
            <a:latin typeface="+mj-lt"/>
          </a:endParaRPr>
        </a:p>
      </dsp:txBody>
      <dsp:txXfrm>
        <a:off x="1940217" y="28386"/>
        <a:ext cx="6983125" cy="975242"/>
      </dsp:txXfrm>
    </dsp:sp>
    <dsp:sp modelId="{E65B0A86-12C8-4346-9AFA-660D7BD88B92}">
      <dsp:nvSpPr>
        <dsp:cNvPr id="0" name=""/>
        <dsp:cNvSpPr/>
      </dsp:nvSpPr>
      <dsp:spPr>
        <a:xfrm>
          <a:off x="20333" y="0"/>
          <a:ext cx="1849933" cy="104834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C2598E-90EA-4316-8FC9-336D4FBFBA9B}">
      <dsp:nvSpPr>
        <dsp:cNvPr id="0" name=""/>
        <dsp:cNvSpPr/>
      </dsp:nvSpPr>
      <dsp:spPr>
        <a:xfrm>
          <a:off x="0" y="1114690"/>
          <a:ext cx="8923343" cy="846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 smtClean="0">
              <a:solidFill>
                <a:schemeClr val="bg1"/>
              </a:solidFill>
              <a:latin typeface="+mj-lt"/>
            </a:rPr>
            <a:t>Ежемесячное пособие на ребенка-инвалида,</a:t>
          </a:r>
          <a:r>
            <a:rPr lang="ru-RU" sz="1800" b="0" kern="1200" dirty="0" smtClean="0"/>
            <a:t> воспитывающегося единственным трудоустроенным  родителем - в размере 14 311 рублей.</a:t>
          </a:r>
          <a:r>
            <a:rPr lang="ru-RU" sz="1800" b="0" kern="1200" dirty="0" smtClean="0">
              <a:solidFill>
                <a:schemeClr val="bg1"/>
              </a:solidFill>
              <a:latin typeface="+mj-lt"/>
            </a:rPr>
            <a:t> </a:t>
          </a:r>
          <a:endParaRPr lang="ru-RU" sz="1800" b="0" kern="1200" dirty="0">
            <a:solidFill>
              <a:schemeClr val="bg1"/>
            </a:solidFill>
            <a:latin typeface="+mj-lt"/>
          </a:endParaRPr>
        </a:p>
      </dsp:txBody>
      <dsp:txXfrm>
        <a:off x="1940217" y="1114690"/>
        <a:ext cx="6983125" cy="846168"/>
      </dsp:txXfrm>
    </dsp:sp>
    <dsp:sp modelId="{9B456172-853D-45E9-9C0B-CA63C47F6E79}">
      <dsp:nvSpPr>
        <dsp:cNvPr id="0" name=""/>
        <dsp:cNvSpPr/>
      </dsp:nvSpPr>
      <dsp:spPr>
        <a:xfrm>
          <a:off x="28417" y="1109484"/>
          <a:ext cx="1815739" cy="8736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4E4C81-B8D6-4042-9C3B-8847AE62D496}">
      <dsp:nvSpPr>
        <dsp:cNvPr id="0" name=""/>
        <dsp:cNvSpPr/>
      </dsp:nvSpPr>
      <dsp:spPr>
        <a:xfrm>
          <a:off x="0" y="2085930"/>
          <a:ext cx="8923343" cy="9185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800" b="1" kern="1200" dirty="0" smtClean="0"/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 smtClean="0"/>
            <a:t>Единовременное социальное пособие на подготовку ребенка-инвалида к учебному году в размере 1500 рублей. </a:t>
          </a:r>
          <a:r>
            <a:rPr lang="ru-RU" sz="1800" b="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800" b="1" kern="1200" dirty="0">
            <a:solidFill>
              <a:schemeClr val="bg1"/>
            </a:solidFill>
            <a:latin typeface="+mn-lt"/>
          </a:endParaRPr>
        </a:p>
      </dsp:txBody>
      <dsp:txXfrm>
        <a:off x="1940217" y="2085930"/>
        <a:ext cx="6983125" cy="918514"/>
      </dsp:txXfrm>
    </dsp:sp>
    <dsp:sp modelId="{D7B42009-E4E5-459B-BA49-67D04B8B3B3B}">
      <dsp:nvSpPr>
        <dsp:cNvPr id="0" name=""/>
        <dsp:cNvSpPr/>
      </dsp:nvSpPr>
      <dsp:spPr>
        <a:xfrm>
          <a:off x="0" y="2046520"/>
          <a:ext cx="1891998" cy="98342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11A1F0-A213-4DB2-A135-BF846C1269DA}">
      <dsp:nvSpPr>
        <dsp:cNvPr id="0" name=""/>
        <dsp:cNvSpPr/>
      </dsp:nvSpPr>
      <dsp:spPr>
        <a:xfrm>
          <a:off x="0" y="3071087"/>
          <a:ext cx="8923343" cy="9734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+mn-lt"/>
            </a:rPr>
            <a:t>Ежемесячная  выплата родителям, имеющим детей в возрасте до 18 лет, страдающих фенилкетонурией в размере 5000 рублей.</a:t>
          </a:r>
          <a:endParaRPr lang="ru-RU" sz="1800" b="0" kern="1200" dirty="0">
            <a:solidFill>
              <a:schemeClr val="bg1"/>
            </a:solidFill>
            <a:latin typeface="+mn-lt"/>
          </a:endParaRPr>
        </a:p>
      </dsp:txBody>
      <dsp:txXfrm>
        <a:off x="1940217" y="3071087"/>
        <a:ext cx="6983125" cy="973484"/>
      </dsp:txXfrm>
    </dsp:sp>
    <dsp:sp modelId="{760A1B3C-D6C7-4455-B288-4CBD2022D1CC}">
      <dsp:nvSpPr>
        <dsp:cNvPr id="0" name=""/>
        <dsp:cNvSpPr/>
      </dsp:nvSpPr>
      <dsp:spPr>
        <a:xfrm>
          <a:off x="14443" y="3102384"/>
          <a:ext cx="1910826" cy="100032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7F194-A812-4FEB-82AB-3EF0902E9BCD}">
      <dsp:nvSpPr>
        <dsp:cNvPr id="0" name=""/>
        <dsp:cNvSpPr/>
      </dsp:nvSpPr>
      <dsp:spPr>
        <a:xfrm>
          <a:off x="0" y="4223777"/>
          <a:ext cx="8923343" cy="11133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kern="1200" dirty="0" smtClean="0"/>
            <a:t>Предоставление специализированных новогодних подарков детям-инвалидам, нуждающимся в специальном питании – ежегодно около 140 детей.</a:t>
          </a:r>
        </a:p>
      </dsp:txBody>
      <dsp:txXfrm>
        <a:off x="1940217" y="4223777"/>
        <a:ext cx="6983125" cy="1113323"/>
      </dsp:txXfrm>
    </dsp:sp>
    <dsp:sp modelId="{9BFB1E2E-D72C-4987-8E6F-C843863C306F}">
      <dsp:nvSpPr>
        <dsp:cNvPr id="0" name=""/>
        <dsp:cNvSpPr/>
      </dsp:nvSpPr>
      <dsp:spPr>
        <a:xfrm>
          <a:off x="13711" y="4236308"/>
          <a:ext cx="1962296" cy="11577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2FEF6-EA98-4475-8B0E-CD34FA2B8DE2}">
      <dsp:nvSpPr>
        <dsp:cNvPr id="0" name=""/>
        <dsp:cNvSpPr/>
      </dsp:nvSpPr>
      <dsp:spPr>
        <a:xfrm>
          <a:off x="0" y="422438"/>
          <a:ext cx="64008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5EABA7-0210-445B-A9E6-ED3BEDBF1AC8}">
      <dsp:nvSpPr>
        <dsp:cNvPr id="0" name=""/>
        <dsp:cNvSpPr/>
      </dsp:nvSpPr>
      <dsp:spPr>
        <a:xfrm>
          <a:off x="320040" y="38678"/>
          <a:ext cx="448056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355" tIns="0" rIns="16935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Усыновление </a:t>
          </a:r>
          <a:endParaRPr lang="ru-RU" sz="2600" kern="1200" dirty="0"/>
        </a:p>
      </dsp:txBody>
      <dsp:txXfrm>
        <a:off x="357507" y="76145"/>
        <a:ext cx="4405626" cy="692586"/>
      </dsp:txXfrm>
    </dsp:sp>
    <dsp:sp modelId="{B4A0E31A-1596-4659-A9B2-64E5E9E02BC3}">
      <dsp:nvSpPr>
        <dsp:cNvPr id="0" name=""/>
        <dsp:cNvSpPr/>
      </dsp:nvSpPr>
      <dsp:spPr>
        <a:xfrm>
          <a:off x="0" y="1601798"/>
          <a:ext cx="64008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549E3B-A23E-43B4-A21D-52559451A126}">
      <dsp:nvSpPr>
        <dsp:cNvPr id="0" name=""/>
        <dsp:cNvSpPr/>
      </dsp:nvSpPr>
      <dsp:spPr>
        <a:xfrm>
          <a:off x="320040" y="1218038"/>
          <a:ext cx="448056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355" tIns="0" rIns="16935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Приемная семья </a:t>
          </a:r>
          <a:endParaRPr lang="ru-RU" sz="2600" kern="1200" dirty="0"/>
        </a:p>
      </dsp:txBody>
      <dsp:txXfrm>
        <a:off x="357507" y="1255505"/>
        <a:ext cx="4405626" cy="692586"/>
      </dsp:txXfrm>
    </dsp:sp>
    <dsp:sp modelId="{81E55CAB-E81B-4CDD-BE04-7A93E44FF70A}">
      <dsp:nvSpPr>
        <dsp:cNvPr id="0" name=""/>
        <dsp:cNvSpPr/>
      </dsp:nvSpPr>
      <dsp:spPr>
        <a:xfrm>
          <a:off x="0" y="2781158"/>
          <a:ext cx="64008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33A25-9ACA-409C-A706-14E88E8141D4}">
      <dsp:nvSpPr>
        <dsp:cNvPr id="0" name=""/>
        <dsp:cNvSpPr/>
      </dsp:nvSpPr>
      <dsp:spPr>
        <a:xfrm>
          <a:off x="320040" y="2397398"/>
          <a:ext cx="448056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355" tIns="0" rIns="16935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Опека </a:t>
          </a:r>
          <a:endParaRPr lang="ru-RU" sz="2600" kern="1200" dirty="0"/>
        </a:p>
      </dsp:txBody>
      <dsp:txXfrm>
        <a:off x="357507" y="2434865"/>
        <a:ext cx="4405626" cy="692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88AAD-FA41-455A-AF23-15E83D722C9F}">
      <dsp:nvSpPr>
        <dsp:cNvPr id="0" name=""/>
        <dsp:cNvSpPr/>
      </dsp:nvSpPr>
      <dsp:spPr>
        <a:xfrm>
          <a:off x="1825731" y="2500227"/>
          <a:ext cx="1537823" cy="1405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68911" y="0"/>
              </a:lnTo>
              <a:lnTo>
                <a:pt x="768911" y="1405493"/>
              </a:lnTo>
              <a:lnTo>
                <a:pt x="1537823" y="140549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542559" y="3150891"/>
        <a:ext cx="104167" cy="104167"/>
      </dsp:txXfrm>
    </dsp:sp>
    <dsp:sp modelId="{046DFA79-8FE1-4490-8E5F-B193E27C9B2D}">
      <dsp:nvSpPr>
        <dsp:cNvPr id="0" name=""/>
        <dsp:cNvSpPr/>
      </dsp:nvSpPr>
      <dsp:spPr>
        <a:xfrm>
          <a:off x="1825731" y="2262259"/>
          <a:ext cx="1558631" cy="237968"/>
        </a:xfrm>
        <a:custGeom>
          <a:avLst/>
          <a:gdLst/>
          <a:ahLst/>
          <a:cxnLst/>
          <a:rect l="0" t="0" r="0" b="0"/>
          <a:pathLst>
            <a:path>
              <a:moveTo>
                <a:pt x="0" y="237968"/>
              </a:moveTo>
              <a:lnTo>
                <a:pt x="779315" y="237968"/>
              </a:lnTo>
              <a:lnTo>
                <a:pt x="779315" y="0"/>
              </a:lnTo>
              <a:lnTo>
                <a:pt x="1558631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65630" y="2341826"/>
        <a:ext cx="78834" cy="78834"/>
      </dsp:txXfrm>
    </dsp:sp>
    <dsp:sp modelId="{9E901924-4E3B-47E6-8C4D-769263C72F82}">
      <dsp:nvSpPr>
        <dsp:cNvPr id="0" name=""/>
        <dsp:cNvSpPr/>
      </dsp:nvSpPr>
      <dsp:spPr>
        <a:xfrm>
          <a:off x="1825731" y="725128"/>
          <a:ext cx="1558631" cy="1775099"/>
        </a:xfrm>
        <a:custGeom>
          <a:avLst/>
          <a:gdLst/>
          <a:ahLst/>
          <a:cxnLst/>
          <a:rect l="0" t="0" r="0" b="0"/>
          <a:pathLst>
            <a:path>
              <a:moveTo>
                <a:pt x="0" y="1775099"/>
              </a:moveTo>
              <a:lnTo>
                <a:pt x="779315" y="1775099"/>
              </a:lnTo>
              <a:lnTo>
                <a:pt x="779315" y="0"/>
              </a:lnTo>
              <a:lnTo>
                <a:pt x="1558631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545990" y="1553621"/>
        <a:ext cx="118113" cy="118113"/>
      </dsp:txXfrm>
    </dsp:sp>
    <dsp:sp modelId="{9A33347B-7C2E-4D10-9F55-D74DBA36E12F}">
      <dsp:nvSpPr>
        <dsp:cNvPr id="0" name=""/>
        <dsp:cNvSpPr/>
      </dsp:nvSpPr>
      <dsp:spPr>
        <a:xfrm>
          <a:off x="0" y="1867361"/>
          <a:ext cx="2385730" cy="1265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При усыновлении</a:t>
          </a:r>
          <a:endParaRPr lang="ru-RU" sz="3000" kern="1200" dirty="0"/>
        </a:p>
      </dsp:txBody>
      <dsp:txXfrm>
        <a:off x="0" y="1867361"/>
        <a:ext cx="2385730" cy="1265732"/>
      </dsp:txXfrm>
    </dsp:sp>
    <dsp:sp modelId="{8C0410F8-9183-437A-BC51-D3EDA540CB99}">
      <dsp:nvSpPr>
        <dsp:cNvPr id="0" name=""/>
        <dsp:cNvSpPr/>
      </dsp:nvSpPr>
      <dsp:spPr>
        <a:xfrm>
          <a:off x="3384363" y="0"/>
          <a:ext cx="4587716" cy="1450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92075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Trebuchet MS" pitchFamily="34" charset="0"/>
            </a:rPr>
            <a:t>ребенка-инвалида</a:t>
          </a:r>
          <a:r>
            <a:rPr lang="ru-RU" sz="1600" kern="1200" dirty="0" smtClean="0">
              <a:solidFill>
                <a:schemeClr val="bg1"/>
              </a:solidFill>
            </a:rPr>
            <a:t>,</a:t>
          </a:r>
          <a:r>
            <a:rPr lang="ru-RU" sz="1600" kern="1200" dirty="0" smtClean="0"/>
            <a:t> ребенка в возрасте старше 7 лет, детей, являющихся братьями и (или) сестрами, выплачивается </a:t>
          </a:r>
          <a:r>
            <a:rPr lang="ru-RU" sz="1600" kern="1200" dirty="0" smtClean="0">
              <a:solidFill>
                <a:schemeClr val="bg1"/>
              </a:solidFill>
              <a:latin typeface="Trebuchet MS" pitchFamily="34" charset="0"/>
            </a:rPr>
            <a:t>единовременное пособие в размере </a:t>
          </a:r>
          <a:r>
            <a:rPr lang="ru-RU" sz="1600" kern="1200" dirty="0" smtClean="0">
              <a:solidFill>
                <a:schemeClr val="bg1"/>
              </a:solidFill>
            </a:rPr>
            <a:t>179 892,95 </a:t>
          </a:r>
          <a:r>
            <a:rPr lang="ru-RU" sz="1600" kern="1200" dirty="0" smtClean="0"/>
            <a:t>рубля на каждого   ребенка.</a:t>
          </a:r>
          <a:endParaRPr lang="ru-RU" sz="1600" kern="1200" dirty="0"/>
        </a:p>
      </dsp:txBody>
      <dsp:txXfrm>
        <a:off x="3384363" y="0"/>
        <a:ext cx="4587716" cy="1450256"/>
      </dsp:txXfrm>
    </dsp:sp>
    <dsp:sp modelId="{78F3C12C-45EF-40ED-8757-CF3A458D3D41}">
      <dsp:nvSpPr>
        <dsp:cNvPr id="0" name=""/>
        <dsp:cNvSpPr/>
      </dsp:nvSpPr>
      <dsp:spPr>
        <a:xfrm>
          <a:off x="3384363" y="1512165"/>
          <a:ext cx="4587716" cy="1500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92075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/>
              <a:latin typeface="Trebuchet MS" pitchFamily="34" charset="0"/>
              <a:ea typeface="Calibri"/>
            </a:rPr>
            <a:t>ребенка-инвалида, ребенка в возрасте старше 10 лет, детей, являющихся братьями и сестрами, выплачивается единовременная денежная выплата в размере 100 000 рублей на каждого ребенка.</a:t>
          </a:r>
          <a:endParaRPr lang="ru-RU" sz="1600" kern="1200" dirty="0">
            <a:latin typeface="Trebuchet MS" pitchFamily="34" charset="0"/>
          </a:endParaRPr>
        </a:p>
      </dsp:txBody>
      <dsp:txXfrm>
        <a:off x="3384363" y="1512165"/>
        <a:ext cx="4587716" cy="1500187"/>
      </dsp:txXfrm>
    </dsp:sp>
    <dsp:sp modelId="{A137E808-072E-40E1-9AB4-5C7C4EEDE771}">
      <dsp:nvSpPr>
        <dsp:cNvPr id="0" name=""/>
        <dsp:cNvSpPr/>
      </dsp:nvSpPr>
      <dsp:spPr>
        <a:xfrm>
          <a:off x="3363555" y="3096342"/>
          <a:ext cx="4629333" cy="16187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92075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effectLst/>
              <a:latin typeface="Trebuchet MS" pitchFamily="34" charset="0"/>
              <a:ea typeface="Calibri"/>
            </a:rPr>
            <a:t>ребенка-инвалида, ребенка в возрасте старше 10 лет, детей, являющихся братьями и сестрами, выплачивается единовременная   субсидия </a:t>
          </a:r>
          <a:r>
            <a:rPr lang="ru-RU" sz="1600" kern="1200" dirty="0" smtClean="0">
              <a:solidFill>
                <a:schemeClr val="bg1"/>
              </a:solidFill>
              <a:latin typeface="Trebuchet MS" pitchFamily="34" charset="0"/>
            </a:rPr>
            <a:t>  </a:t>
          </a:r>
          <a:r>
            <a:rPr lang="ru-RU" sz="1600" kern="1200" dirty="0" smtClean="0">
              <a:effectLst/>
              <a:latin typeface="Trebuchet MS" pitchFamily="34" charset="0"/>
              <a:ea typeface="Calibri"/>
            </a:rPr>
            <a:t>на приобретение жилых помещений  для детей. Размер субсидии рассчитывается индивидуально. </a:t>
          </a:r>
          <a:endParaRPr lang="ru-RU" sz="1600" kern="1200" dirty="0" smtClean="0">
            <a:latin typeface="Trebuchet MS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rebuchet MS" pitchFamily="34" charset="0"/>
          </a:endParaRPr>
        </a:p>
      </dsp:txBody>
      <dsp:txXfrm>
        <a:off x="3363555" y="3096342"/>
        <a:ext cx="4629333" cy="16187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B4D4BA-CDD9-4CD5-8588-8AC674798697}">
      <dsp:nvSpPr>
        <dsp:cNvPr id="0" name=""/>
        <dsp:cNvSpPr/>
      </dsp:nvSpPr>
      <dsp:spPr>
        <a:xfrm>
          <a:off x="472301" y="3026875"/>
          <a:ext cx="3943201" cy="21718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1600" y="0"/>
              </a:lnTo>
              <a:lnTo>
                <a:pt x="1971600" y="2171849"/>
              </a:lnTo>
              <a:lnTo>
                <a:pt x="3943201" y="217184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2331358" y="4000256"/>
        <a:ext cx="225087" cy="225087"/>
      </dsp:txXfrm>
    </dsp:sp>
    <dsp:sp modelId="{4D838FD1-6B58-497D-B08E-D2F44253D15C}">
      <dsp:nvSpPr>
        <dsp:cNvPr id="0" name=""/>
        <dsp:cNvSpPr/>
      </dsp:nvSpPr>
      <dsp:spPr>
        <a:xfrm>
          <a:off x="3245441" y="3477885"/>
          <a:ext cx="485067" cy="161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2533" y="0"/>
              </a:lnTo>
              <a:lnTo>
                <a:pt x="242533" y="161674"/>
              </a:lnTo>
              <a:lnTo>
                <a:pt x="485067" y="16167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475192" y="3545940"/>
        <a:ext cx="25565" cy="25565"/>
      </dsp:txXfrm>
    </dsp:sp>
    <dsp:sp modelId="{43A94226-4CD6-4EBC-A8B9-48617E203E2D}">
      <dsp:nvSpPr>
        <dsp:cNvPr id="0" name=""/>
        <dsp:cNvSpPr/>
      </dsp:nvSpPr>
      <dsp:spPr>
        <a:xfrm>
          <a:off x="472301" y="3026875"/>
          <a:ext cx="381010" cy="451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0505" y="0"/>
              </a:lnTo>
              <a:lnTo>
                <a:pt x="190505" y="451009"/>
              </a:lnTo>
              <a:lnTo>
                <a:pt x="381010" y="45100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8046" y="3237620"/>
        <a:ext cx="29520" cy="29520"/>
      </dsp:txXfrm>
    </dsp:sp>
    <dsp:sp modelId="{3A45CDDA-2236-4364-98D2-6358BCD25B30}">
      <dsp:nvSpPr>
        <dsp:cNvPr id="0" name=""/>
        <dsp:cNvSpPr/>
      </dsp:nvSpPr>
      <dsp:spPr>
        <a:xfrm>
          <a:off x="472301" y="2460362"/>
          <a:ext cx="346447" cy="566513"/>
        </a:xfrm>
        <a:custGeom>
          <a:avLst/>
          <a:gdLst/>
          <a:ahLst/>
          <a:cxnLst/>
          <a:rect l="0" t="0" r="0" b="0"/>
          <a:pathLst>
            <a:path>
              <a:moveTo>
                <a:pt x="0" y="566513"/>
              </a:moveTo>
              <a:lnTo>
                <a:pt x="173223" y="566513"/>
              </a:lnTo>
              <a:lnTo>
                <a:pt x="173223" y="0"/>
              </a:lnTo>
              <a:lnTo>
                <a:pt x="346447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8924" y="2727018"/>
        <a:ext cx="33202" cy="33202"/>
      </dsp:txXfrm>
    </dsp:sp>
    <dsp:sp modelId="{F8286210-E891-4B75-83BB-2837FA5FD67D}">
      <dsp:nvSpPr>
        <dsp:cNvPr id="0" name=""/>
        <dsp:cNvSpPr/>
      </dsp:nvSpPr>
      <dsp:spPr>
        <a:xfrm>
          <a:off x="472301" y="1924886"/>
          <a:ext cx="323587" cy="1101989"/>
        </a:xfrm>
        <a:custGeom>
          <a:avLst/>
          <a:gdLst/>
          <a:ahLst/>
          <a:cxnLst/>
          <a:rect l="0" t="0" r="0" b="0"/>
          <a:pathLst>
            <a:path>
              <a:moveTo>
                <a:pt x="0" y="1101989"/>
              </a:moveTo>
              <a:lnTo>
                <a:pt x="161793" y="1101989"/>
              </a:lnTo>
              <a:lnTo>
                <a:pt x="161793" y="0"/>
              </a:lnTo>
              <a:lnTo>
                <a:pt x="323587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5382" y="2447168"/>
        <a:ext cx="57425" cy="57425"/>
      </dsp:txXfrm>
    </dsp:sp>
    <dsp:sp modelId="{77917307-F5DE-4E4F-9895-7FE4907DE83E}">
      <dsp:nvSpPr>
        <dsp:cNvPr id="0" name=""/>
        <dsp:cNvSpPr/>
      </dsp:nvSpPr>
      <dsp:spPr>
        <a:xfrm>
          <a:off x="472301" y="1302664"/>
          <a:ext cx="323587" cy="1724211"/>
        </a:xfrm>
        <a:custGeom>
          <a:avLst/>
          <a:gdLst/>
          <a:ahLst/>
          <a:cxnLst/>
          <a:rect l="0" t="0" r="0" b="0"/>
          <a:pathLst>
            <a:path>
              <a:moveTo>
                <a:pt x="0" y="1724211"/>
              </a:moveTo>
              <a:lnTo>
                <a:pt x="161793" y="1724211"/>
              </a:lnTo>
              <a:lnTo>
                <a:pt x="161793" y="0"/>
              </a:lnTo>
              <a:lnTo>
                <a:pt x="323587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590238" y="2120912"/>
        <a:ext cx="87715" cy="87715"/>
      </dsp:txXfrm>
    </dsp:sp>
    <dsp:sp modelId="{8E0AD9D0-47C0-4615-8D81-329EA23EA159}">
      <dsp:nvSpPr>
        <dsp:cNvPr id="0" name=""/>
        <dsp:cNvSpPr/>
      </dsp:nvSpPr>
      <dsp:spPr>
        <a:xfrm>
          <a:off x="472301" y="730593"/>
          <a:ext cx="307448" cy="2296282"/>
        </a:xfrm>
        <a:custGeom>
          <a:avLst/>
          <a:gdLst/>
          <a:ahLst/>
          <a:cxnLst/>
          <a:rect l="0" t="0" r="0" b="0"/>
          <a:pathLst>
            <a:path>
              <a:moveTo>
                <a:pt x="0" y="2296282"/>
              </a:moveTo>
              <a:lnTo>
                <a:pt x="153724" y="2296282"/>
              </a:lnTo>
              <a:lnTo>
                <a:pt x="153724" y="0"/>
              </a:lnTo>
              <a:lnTo>
                <a:pt x="307448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568106" y="1820815"/>
        <a:ext cx="115838" cy="115838"/>
      </dsp:txXfrm>
    </dsp:sp>
    <dsp:sp modelId="{CA1A374D-FD5D-4E74-A592-7BC6BFCB15BF}">
      <dsp:nvSpPr>
        <dsp:cNvPr id="0" name=""/>
        <dsp:cNvSpPr/>
      </dsp:nvSpPr>
      <dsp:spPr>
        <a:xfrm>
          <a:off x="472301" y="181435"/>
          <a:ext cx="334095" cy="2845440"/>
        </a:xfrm>
        <a:custGeom>
          <a:avLst/>
          <a:gdLst/>
          <a:ahLst/>
          <a:cxnLst/>
          <a:rect l="0" t="0" r="0" b="0"/>
          <a:pathLst>
            <a:path>
              <a:moveTo>
                <a:pt x="0" y="2845440"/>
              </a:moveTo>
              <a:lnTo>
                <a:pt x="167047" y="2845440"/>
              </a:lnTo>
              <a:lnTo>
                <a:pt x="167047" y="0"/>
              </a:lnTo>
              <a:lnTo>
                <a:pt x="334095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67725" y="1532530"/>
        <a:ext cx="143249" cy="143249"/>
      </dsp:txXfrm>
    </dsp:sp>
    <dsp:sp modelId="{C38C74BA-DEF2-40F3-86BE-4A91C9EB64D3}">
      <dsp:nvSpPr>
        <dsp:cNvPr id="0" name=""/>
        <dsp:cNvSpPr/>
      </dsp:nvSpPr>
      <dsp:spPr>
        <a:xfrm>
          <a:off x="-199351" y="2794997"/>
          <a:ext cx="879550" cy="463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Приемная семья</a:t>
          </a:r>
          <a:endParaRPr lang="ru-RU" sz="1400" kern="1200" dirty="0"/>
        </a:p>
      </dsp:txBody>
      <dsp:txXfrm>
        <a:off x="-199351" y="2794997"/>
        <a:ext cx="879550" cy="463756"/>
      </dsp:txXfrm>
    </dsp:sp>
    <dsp:sp modelId="{84123550-8B68-431A-9B7E-33FEB1CBFC79}">
      <dsp:nvSpPr>
        <dsp:cNvPr id="0" name=""/>
        <dsp:cNvSpPr/>
      </dsp:nvSpPr>
      <dsp:spPr>
        <a:xfrm>
          <a:off x="806397" y="0"/>
          <a:ext cx="7834562" cy="3628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271463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Единовременная выплата на приобретение мебели в размере </a:t>
          </a:r>
          <a:r>
            <a:rPr lang="ru-RU" sz="1400" kern="1200" dirty="0" smtClean="0">
              <a:solidFill>
                <a:schemeClr val="bg1"/>
              </a:solidFill>
            </a:rPr>
            <a:t>34 593 рубля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806397" y="0"/>
        <a:ext cx="7834562" cy="362870"/>
      </dsp:txXfrm>
    </dsp:sp>
    <dsp:sp modelId="{3C48C7F5-B20D-4F6A-9E9B-C1289C3F7E48}">
      <dsp:nvSpPr>
        <dsp:cNvPr id="0" name=""/>
        <dsp:cNvSpPr/>
      </dsp:nvSpPr>
      <dsp:spPr>
        <a:xfrm>
          <a:off x="779750" y="498715"/>
          <a:ext cx="7855888" cy="463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  Ежемесячная денежная выплата на содержание детей в приемной семье  - 12 444  рубля</a:t>
          </a:r>
          <a:endParaRPr lang="ru-RU" sz="1400" kern="1200" dirty="0"/>
        </a:p>
      </dsp:txBody>
      <dsp:txXfrm>
        <a:off x="779750" y="498715"/>
        <a:ext cx="7855888" cy="463756"/>
      </dsp:txXfrm>
    </dsp:sp>
    <dsp:sp modelId="{4A51D778-8AED-45E7-9590-5F29E245B584}">
      <dsp:nvSpPr>
        <dsp:cNvPr id="0" name=""/>
        <dsp:cNvSpPr/>
      </dsp:nvSpPr>
      <dsp:spPr>
        <a:xfrm>
          <a:off x="795889" y="1070786"/>
          <a:ext cx="7834334" cy="463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Ежемесячная выплата на приобретение предметов личной</a:t>
          </a:r>
          <a:r>
            <a:rPr lang="ru-RU" sz="1400" b="1" kern="1200" dirty="0" smtClean="0"/>
            <a:t> </a:t>
          </a:r>
          <a:r>
            <a:rPr lang="ru-RU" sz="1400" kern="1200" dirty="0" smtClean="0"/>
            <a:t>гигиены, игр, игрушек и книг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размере </a:t>
          </a:r>
          <a:r>
            <a:rPr lang="ru-RU" sz="1400" kern="1200" dirty="0" smtClean="0">
              <a:solidFill>
                <a:schemeClr val="bg1"/>
              </a:solidFill>
            </a:rPr>
            <a:t>367 </a:t>
          </a:r>
          <a:r>
            <a:rPr lang="ru-RU" sz="1400" kern="1200" dirty="0" smtClean="0"/>
            <a:t>рублей</a:t>
          </a:r>
          <a:endParaRPr lang="ru-RU" sz="1400" kern="1200" dirty="0"/>
        </a:p>
      </dsp:txBody>
      <dsp:txXfrm>
        <a:off x="795889" y="1070786"/>
        <a:ext cx="7834334" cy="463756"/>
      </dsp:txXfrm>
    </dsp:sp>
    <dsp:sp modelId="{ED7A4309-7074-495F-8448-D70451CAFF3C}">
      <dsp:nvSpPr>
        <dsp:cNvPr id="0" name=""/>
        <dsp:cNvSpPr/>
      </dsp:nvSpPr>
      <dsp:spPr>
        <a:xfrm>
          <a:off x="795889" y="1693008"/>
          <a:ext cx="7836053" cy="463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271463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Ежемесячная выплата  на оплату жилищно-коммунальных услуг рассчитывается в индивидуальном порядке</a:t>
          </a:r>
          <a:endParaRPr lang="ru-RU" sz="1400" kern="1200" dirty="0"/>
        </a:p>
      </dsp:txBody>
      <dsp:txXfrm>
        <a:off x="795889" y="1693008"/>
        <a:ext cx="7836053" cy="463756"/>
      </dsp:txXfrm>
    </dsp:sp>
    <dsp:sp modelId="{9FBE9201-0E6A-4729-B70A-A4D6808FAB70}">
      <dsp:nvSpPr>
        <dsp:cNvPr id="0" name=""/>
        <dsp:cNvSpPr/>
      </dsp:nvSpPr>
      <dsp:spPr>
        <a:xfrm>
          <a:off x="818749" y="2228484"/>
          <a:ext cx="7822210" cy="463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271463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Ежемесячная выплата  на проезд школьников в городском транспорте - </a:t>
          </a:r>
          <a:r>
            <a:rPr lang="ru-RU" sz="1400" kern="1200" dirty="0" smtClean="0">
              <a:solidFill>
                <a:schemeClr val="bg1"/>
              </a:solidFill>
            </a:rPr>
            <a:t>561</a:t>
          </a:r>
          <a:r>
            <a:rPr lang="ru-RU" sz="1400" kern="1200" dirty="0" smtClean="0"/>
            <a:t> рубль</a:t>
          </a:r>
          <a:endParaRPr lang="ru-RU" sz="1400" kern="1200" dirty="0"/>
        </a:p>
      </dsp:txBody>
      <dsp:txXfrm>
        <a:off x="818749" y="2228484"/>
        <a:ext cx="7822210" cy="463756"/>
      </dsp:txXfrm>
    </dsp:sp>
    <dsp:sp modelId="{DE45EC36-3064-4A9F-A3A8-C9E2F3DBB2D3}">
      <dsp:nvSpPr>
        <dsp:cNvPr id="0" name=""/>
        <dsp:cNvSpPr/>
      </dsp:nvSpPr>
      <dsp:spPr>
        <a:xfrm>
          <a:off x="853312" y="2807333"/>
          <a:ext cx="2392129" cy="134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Ежемесячное вознаграждение приемного родителя в размере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6809,35 рублей.</a:t>
          </a:r>
          <a:endParaRPr lang="ru-RU" sz="1400" kern="1200" dirty="0"/>
        </a:p>
      </dsp:txBody>
      <dsp:txXfrm>
        <a:off x="853312" y="2807333"/>
        <a:ext cx="2392129" cy="1341104"/>
      </dsp:txXfrm>
    </dsp:sp>
    <dsp:sp modelId="{D0171D10-51ED-48B5-9092-E5F50DCBFEF5}">
      <dsp:nvSpPr>
        <dsp:cNvPr id="0" name=""/>
        <dsp:cNvSpPr/>
      </dsp:nvSpPr>
      <dsp:spPr>
        <a:xfrm>
          <a:off x="3730508" y="2802039"/>
          <a:ext cx="4910451" cy="1675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Также предусмотрены доплаты: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- за каждого следующего приемного ребенка – 15 </a:t>
          </a:r>
          <a:r>
            <a:rPr lang="ru-RU" sz="1400" b="1" kern="1200" dirty="0" smtClean="0">
              <a:solidFill>
                <a:schemeClr val="bg1"/>
              </a:solidFill>
            </a:rPr>
            <a:t>%</a:t>
          </a:r>
          <a:r>
            <a:rPr lang="ru-RU" sz="1400" b="0" kern="1200" dirty="0" smtClean="0"/>
            <a:t>;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- за воспитание ребенка, не достигшего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 3-летнего возраста – 20 </a:t>
          </a:r>
          <a:r>
            <a:rPr lang="ru-RU" sz="1400" b="1" kern="1200" dirty="0" smtClean="0">
              <a:solidFill>
                <a:schemeClr val="bg1"/>
              </a:solidFill>
            </a:rPr>
            <a:t>%</a:t>
          </a:r>
          <a:r>
            <a:rPr lang="ru-RU" sz="1400" b="0" kern="1200" dirty="0" smtClean="0"/>
            <a:t>;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- за воспитание ребенка с отклонениями в развитии,     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 ребенка-инвалида – 20 </a:t>
          </a:r>
          <a:r>
            <a:rPr lang="ru-RU" sz="1400" b="1" kern="1200" dirty="0" smtClean="0">
              <a:solidFill>
                <a:schemeClr val="bg1"/>
              </a:solidFill>
            </a:rPr>
            <a:t>%</a:t>
          </a:r>
          <a:r>
            <a:rPr lang="ru-RU" sz="1400" b="0" kern="1200" dirty="0" smtClean="0"/>
            <a:t>.</a:t>
          </a:r>
          <a:endParaRPr lang="ru-RU" sz="1400" b="0" kern="1200" dirty="0"/>
        </a:p>
      </dsp:txBody>
      <dsp:txXfrm>
        <a:off x="3730508" y="2802039"/>
        <a:ext cx="4910451" cy="1675041"/>
      </dsp:txXfrm>
    </dsp:sp>
    <dsp:sp modelId="{40D1CC82-A782-4081-96A2-45470730EB1A}">
      <dsp:nvSpPr>
        <dsp:cNvPr id="0" name=""/>
        <dsp:cNvSpPr/>
      </dsp:nvSpPr>
      <dsp:spPr>
        <a:xfrm>
          <a:off x="4415502" y="4555312"/>
          <a:ext cx="4166516" cy="12868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 smtClean="0"/>
            <a:t>Единовременная выплата на </a:t>
          </a:r>
          <a:r>
            <a:rPr lang="ru-RU" sz="1400" kern="1200" dirty="0" smtClean="0">
              <a:effectLst/>
              <a:latin typeface="Trebuchet MS" pitchFamily="34" charset="0"/>
              <a:ea typeface="Calibri"/>
            </a:rPr>
            <a:t>ребенка в возрасте старше 10 лет, </a:t>
          </a:r>
          <a:r>
            <a:rPr lang="ru-RU" sz="1400" dirty="0" smtClean="0"/>
            <a:t>или ребенка, переданного третьим или последующим (при условии нахождения  в семье двух или более детей-сирот) в размере 100 000 рублей; </a:t>
          </a:r>
          <a:endParaRPr lang="ru-RU" sz="1400" b="0" dirty="0"/>
        </a:p>
      </dsp:txBody>
      <dsp:txXfrm>
        <a:off x="4415502" y="4555312"/>
        <a:ext cx="4166516" cy="1286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C1CCF-55F9-4E8B-A506-F4BDD6CD36C1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239"/>
            <a:ext cx="5438775" cy="44429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6899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6899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34898-2A32-49C6-8CCE-1CC084A09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6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34898-2A32-49C6-8CCE-1CC084A0961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14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1522-23FA-43ED-A9AE-7F8693C16EB4}" type="datetime1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A2CD-FFA6-4708-AFF5-A3D50983F52B}" type="datetime1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B966-B13A-4906-8090-0DD914001EBD}" type="datetime1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05AA-17C0-4E66-8300-0EFD8B994F71}" type="datetime1">
              <a:rPr lang="ru-RU" smtClean="0"/>
              <a:t>31.03.2022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A24C-E2F6-4235-8304-33735CCAE605}" type="datetime1">
              <a:rPr lang="ru-RU" smtClean="0"/>
              <a:t>31.03.2022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BA3DD-3CF6-4193-9375-451CE9689E84}" type="datetime1">
              <a:rPr lang="ru-RU" smtClean="0"/>
              <a:t>31.03.2022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EC25-2010-4453-B234-FA8097662447}" type="datetime1">
              <a:rPr lang="ru-RU" smtClean="0"/>
              <a:t>31.03.2022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348D-A767-4218-8834-A89D02543C6A}" type="datetime1">
              <a:rPr lang="ru-RU" smtClean="0"/>
              <a:t>31.03.2022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A3950-9359-4F72-ACBD-019E1CFE8C6B}" type="datetime1">
              <a:rPr lang="ru-RU" smtClean="0"/>
              <a:t>31.03.2022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34206-66B2-4545-9D1A-D5B2955E599D}" type="datetime1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DECC-5310-4206-9685-21039BF934F2}" type="datetime1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CCBB29-7466-46AE-A81C-2F56C7D7A2A6}" type="datetime1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81FB5C3-E7D6-421A-A5F3-362BAFA536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50224" cy="1537237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О мерах </a:t>
            </a:r>
            <a:b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социальной поддержки семей</a:t>
            </a:r>
            <a:b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                           </a:t>
            </a:r>
            <a:br>
              <a:rPr lang="ru-RU" sz="4000" dirty="0" smtClean="0"/>
            </a:br>
            <a:r>
              <a:rPr lang="ru-RU" sz="4000" dirty="0"/>
              <a:t> </a:t>
            </a:r>
            <a:r>
              <a:rPr lang="ru-RU" sz="4000" dirty="0" smtClean="0"/>
              <a:t>                        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4098" name="Picture 2" descr="C:\Users\titova\Desktop\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5328592" cy="3816424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157192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Начальник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управления социальной защиты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населения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администрации г. Магнитогорска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48264" y="5920344"/>
            <a:ext cx="167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</a:rPr>
              <a:t>Л. Г. Ярыгина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86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115616" y="4899206"/>
            <a:ext cx="6984776" cy="1626137"/>
          </a:xfrm>
        </p:spPr>
        <p:txBody>
          <a:bodyPr>
            <a:normAutofit fontScale="85000" lnSpcReduction="10000"/>
          </a:bodyPr>
          <a:lstStyle/>
          <a:p>
            <a:pPr marL="45720" indent="0" algn="just" fontAlgn="base">
              <a:lnSpc>
                <a:spcPct val="124000"/>
              </a:lnSpc>
              <a:buNone/>
            </a:pP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«Сохранение доходов </a:t>
            </a: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российских семей с детьми, особенно сейчас,   </a:t>
            </a: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стало важнейшим приоритетом </a:t>
            </a: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государственной политики. </a:t>
            </a:r>
            <a:endParaRPr lang="ru-RU" sz="1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" indent="0" algn="just" fontAlgn="base">
              <a:lnSpc>
                <a:spcPct val="124000"/>
              </a:lnSpc>
              <a:buNone/>
            </a:pP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это, безусловно, справедливый подход, справедливый принцип, потому что на первом месте всегда и везде должны быть </a:t>
            </a: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люди».</a:t>
            </a:r>
          </a:p>
          <a:p>
            <a:pPr marL="45720" indent="0" algn="r" fontAlgn="base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В. В. Путин 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15008" y="335852"/>
            <a:ext cx="8928992" cy="720080"/>
            <a:chOff x="101855" y="116632"/>
            <a:chExt cx="8928992" cy="72008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2260997" y="657272"/>
            <a:ext cx="6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algn="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itchFamily="18" charset="0"/>
              </a:rPr>
              <a:t>Государственная   социальная   политика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Times New Roman" pitchFamily="18" charset="0"/>
            </a:endParaRPr>
          </a:p>
        </p:txBody>
      </p:sp>
      <p:sp>
        <p:nvSpPr>
          <p:cNvPr id="4" name="AutoShape 2" descr="KazanFirst - Маткапитал: как получить и сколько даю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330" y="1253074"/>
            <a:ext cx="6205348" cy="349050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0636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40030"/>
            <a:ext cx="8208912" cy="4227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Федеральные меры социальной поддержки семей с детьми  </a:t>
            </a:r>
            <a:b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29089404"/>
              </p:ext>
            </p:extLst>
          </p:nvPr>
        </p:nvGraphicFramePr>
        <p:xfrm>
          <a:off x="162071" y="1124744"/>
          <a:ext cx="8856984" cy="5112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64262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Меры</a:t>
                      </a:r>
                      <a:r>
                        <a:rPr lang="ru-RU" baseline="0" dirty="0" smtClean="0"/>
                        <a:t> социальной поддержки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Размер </a:t>
                      </a:r>
                    </a:p>
                    <a:p>
                      <a:pPr algn="ctr"/>
                      <a:r>
                        <a:rPr lang="ru-RU" dirty="0" smtClean="0"/>
                        <a:t>в рублях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977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Сертификат на получение материнского (семейного) капитала 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524</a:t>
                      </a:r>
                      <a:r>
                        <a:rPr lang="ru-RU" sz="1800" kern="12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527,90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98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Единовременное пособие женщинам, вставшим на учет в ранние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сроки беременности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6 478,50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807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Единовременное пособие при рождении ребенка 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21 719,27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498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Ежемесячное пособие по уходу за ребенком до  достижения им возраста 1,5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7 677,81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55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Единовременное пособие на ребенка от 8 до 16 лет </a:t>
                      </a:r>
                      <a:endParaRPr lang="en-US" sz="1800" b="0" i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6 222,00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6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Ежемесячная денежная выплата на ребенка в возрасте от 3 до 7 лет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от 6 222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215008" y="240030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84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112" y="434208"/>
            <a:ext cx="784887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Государственный социальный контракт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00936201"/>
              </p:ext>
            </p:extLst>
          </p:nvPr>
        </p:nvGraphicFramePr>
        <p:xfrm>
          <a:off x="251521" y="908723"/>
          <a:ext cx="8712968" cy="3714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46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183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06595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Направления</a:t>
                      </a:r>
                      <a:r>
                        <a:rPr lang="ru-RU" baseline="0" dirty="0" smtClean="0"/>
                        <a:t> социального контракта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Размер </a:t>
                      </a:r>
                    </a:p>
                    <a:p>
                      <a:pPr algn="ctr"/>
                      <a:r>
                        <a:rPr lang="ru-RU" dirty="0" smtClean="0"/>
                        <a:t>в рублях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1803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предпринимательской деятельности (самозанятости) </a:t>
                      </a:r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до 250 000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1147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Поиск работы (в том числе, оказание</a:t>
                      </a:r>
                      <a:r>
                        <a:rPr lang="ru-RU" sz="1800" b="0" kern="12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содействия в прохождении обучения/получении дополнительного профессионального образования)</a:t>
                      </a:r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до 51 828</a:t>
                      </a:r>
                    </a:p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(до 30  000)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0772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Ведение личного подсобного хозяйства</a:t>
                      </a:r>
                    </a:p>
                    <a:p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до</a:t>
                      </a:r>
                      <a:r>
                        <a:rPr lang="ru-RU" b="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100 000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06994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Иные мероприятия</a:t>
                      </a:r>
                      <a:r>
                        <a:rPr lang="ru-RU" sz="1800" b="0" kern="12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направленные на преодоление трудной жизненной ситуации </a:t>
                      </a:r>
                      <a:endParaRPr lang="ru-RU" sz="18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до 77 742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215008" y="116633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95432"/>
            <a:ext cx="2952630" cy="196940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04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932040" y="1268760"/>
            <a:ext cx="3888432" cy="4040388"/>
          </a:xfrm>
        </p:spPr>
        <p:txBody>
          <a:bodyPr>
            <a:normAutofit lnSpcReduction="10000"/>
          </a:bodyPr>
          <a:lstStyle/>
          <a:p>
            <a:pPr marL="45720" indent="0" fontAlgn="base">
              <a:lnSpc>
                <a:spcPct val="150000"/>
              </a:lnSpc>
              <a:buNone/>
            </a:pP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«Меры </a:t>
            </a: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социальной поддержки  – это основной, ключевой </a:t>
            </a: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приоритет для власти. </a:t>
            </a: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Мы не только выполним все социальные обязательства, но и в случае необходимости усилим адресную поддержку </a:t>
            </a: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южноуральцев, в том </a:t>
            </a: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числе семей с </a:t>
            </a: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детьми».</a:t>
            </a:r>
            <a:endParaRPr lang="ru-RU" sz="1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" indent="0" algn="r" fontAlgn="base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А. Л. Текслер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27022" y="215496"/>
            <a:ext cx="8928992" cy="720080"/>
            <a:chOff x="101855" y="116632"/>
            <a:chExt cx="8928992" cy="72008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2555776" y="550212"/>
            <a:ext cx="6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algn="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itchFamily="18" charset="0"/>
              </a:rPr>
              <a:t>Региональная  социальная политика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Times New Roman" pitchFamily="18" charset="0"/>
            </a:endParaRPr>
          </a:p>
        </p:txBody>
      </p:sp>
      <p:pic>
        <p:nvPicPr>
          <p:cNvPr id="1026" name="Picture 2" descr="пресс-служба правительства Челябинской области 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" r="23553"/>
          <a:stretch/>
        </p:blipFill>
        <p:spPr bwMode="auto">
          <a:xfrm>
            <a:off x="252410" y="1196751"/>
            <a:ext cx="4438392" cy="435514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KazanFirst - Маткапитал: как получить и сколько даю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0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8952" y="476672"/>
            <a:ext cx="8451895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Региональные меры социальной поддержки семей с детьми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46433362"/>
              </p:ext>
            </p:extLst>
          </p:nvPr>
        </p:nvGraphicFramePr>
        <p:xfrm>
          <a:off x="209867" y="980728"/>
          <a:ext cx="8820980" cy="5358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13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96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630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Меры социальной поддержки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Численность получателей  в 2021 году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4117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Областное единовременное пособие в связи </a:t>
                      </a:r>
                      <a:r>
                        <a:rPr lang="ru-RU" sz="1800" b="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 рождением ребенка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2 844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5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Ежемесячная выплата в связи с рождением первого ребенка</a:t>
                      </a:r>
                      <a:endParaRPr lang="ru-RU" sz="1800" b="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2 728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2073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Выплата при рождении второго ребенка с 01.01.2022 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5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Ежемесячное пособие на детей </a:t>
                      </a:r>
                      <a:endParaRPr lang="ru-RU" sz="1800" b="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15 907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63024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j-lt"/>
                          <a:ea typeface="Calibri"/>
                        </a:rPr>
                        <a:t>Единовременное социальное пособие для малоимущих граждан</a:t>
                      </a:r>
                    </a:p>
                    <a:p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1 156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427206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Справки о статусе малоимущей семьи для оформления социальной стипендии и получения бесплатной юридической помощи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940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215008" y="116632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498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2138" y="130145"/>
            <a:ext cx="8451895" cy="576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Дополнительная поддержка детей из средств</a:t>
            </a:r>
            <a:b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областного бюджета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14103718"/>
              </p:ext>
            </p:extLst>
          </p:nvPr>
        </p:nvGraphicFramePr>
        <p:xfrm>
          <a:off x="209867" y="1052736"/>
          <a:ext cx="882098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13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96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3567">
                <a:tc>
                  <a:txBody>
                    <a:bodyPr/>
                    <a:lstStyle/>
                    <a:p>
                      <a:r>
                        <a:rPr lang="ru-RU" dirty="0" smtClean="0"/>
                        <a:t>Меры социальной поддержки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Численность получателей 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8561">
                <a:tc>
                  <a:txBody>
                    <a:bodyPr/>
                    <a:lstStyle/>
                    <a:p>
                      <a:endParaRPr lang="ru-RU" sz="18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Бесплатные путевки для детей школьного возраста в санаторно-оздоровительные и загородные детские лагеря</a:t>
                      </a:r>
                    </a:p>
                    <a:p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1 100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endParaRPr lang="ru-RU" sz="1800" b="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Новогодние подарки</a:t>
                      </a:r>
                    </a:p>
                    <a:p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15 986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Билеты</a:t>
                      </a:r>
                      <a:r>
                        <a:rPr lang="ru-RU" sz="1800" b="0" kern="12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новогодние театрализованные  представления для детей из многодетных семей и детей под опекой</a:t>
                      </a:r>
                      <a:endParaRPr lang="ru-RU" sz="18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1 600</a:t>
                      </a:r>
                      <a:endParaRPr lang="ru-RU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199631" y="130363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\\share\share$\153 Титова ОВ\ДОКЛАД О МЕРАХ 01.11.2019\ФОТО\новый год\ng-dety2018-1140x7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8841">
            <a:off x="81234" y="4403216"/>
            <a:ext cx="2278243" cy="159477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share\share$\153 Титова ОВ\ДОКЛАД О МЕРАХ 01.11.2019\ФОТО\новый год\unna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4138">
            <a:off x="6951993" y="4969919"/>
            <a:ext cx="2145680" cy="160925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share\share$\153 Титова ОВ\ДОКЛАД О МЕРАХ 01.11.2019\ФОТО\лагерь\1d53c40b3bdf89452759fd9469beb8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7015">
            <a:off x="2269556" y="4867217"/>
            <a:ext cx="2348088" cy="156539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share\share$\153 Титова ОВ\ДОКЛАД О МЕРАХ 01.11.2019\ФОТО\лагерь\imag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2869">
            <a:off x="4557970" y="4891076"/>
            <a:ext cx="2327799" cy="15490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81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975" y="476672"/>
            <a:ext cx="784887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Дополнительные меры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поддержки многодетных семей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03650902"/>
              </p:ext>
            </p:extLst>
          </p:nvPr>
        </p:nvGraphicFramePr>
        <p:xfrm>
          <a:off x="251521" y="980728"/>
          <a:ext cx="8712968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46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183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Меры социальной поддержки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Размер </a:t>
                      </a:r>
                    </a:p>
                    <a:p>
                      <a:pPr algn="ctr"/>
                      <a:r>
                        <a:rPr lang="ru-RU" dirty="0" smtClean="0"/>
                        <a:t>в рублях </a:t>
                      </a:r>
                    </a:p>
                    <a:p>
                      <a:pPr algn="ctr"/>
                      <a:r>
                        <a:rPr lang="ru-RU" dirty="0" smtClean="0"/>
                        <a:t>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148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Областной материнский (семейный) капитал при рождении (усыновлении) третьего и последующих детей</a:t>
                      </a:r>
                    </a:p>
                    <a:p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108 160,0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Ежемесячная денежная выплата по оплате жилого помещения и коммунальных услуг </a:t>
                      </a:r>
                    </a:p>
                    <a:p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1 408,0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Ежемесячная денежная выплата многодетным семьям при рождении третьего ребенка и последующих детей до достижения возраста трех лет</a:t>
                      </a:r>
                    </a:p>
                    <a:p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12 444,0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Единовременное социальное пособие  на подготовку к учебному году детей из многодетных малоимущих семей </a:t>
                      </a:r>
                    </a:p>
                    <a:p>
                      <a:endParaRPr lang="ru-RU" sz="1000" b="0" kern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1 500,0 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rebuchet MS" pitchFamily="34" charset="0"/>
                          <a:ea typeface="Calibri"/>
                        </a:rPr>
                        <a:t>Социальная выплата на приобретение жилого помещения взамен предоставления в собственность бесплатно земельного  участка </a:t>
                      </a:r>
                      <a:endParaRPr lang="ru-RU" sz="1800" b="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252 000,0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215008" y="116632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13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47733"/>
            <a:ext cx="8131255" cy="496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Меры по повышению статуса и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престижа 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многодетной семьи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8886375"/>
              </p:ext>
            </p:extLst>
          </p:nvPr>
        </p:nvGraphicFramePr>
        <p:xfrm>
          <a:off x="251520" y="1052736"/>
          <a:ext cx="864096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183060" y="87693"/>
            <a:ext cx="8928992" cy="720080"/>
            <a:chOff x="101855" y="116632"/>
            <a:chExt cx="8928992" cy="72008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6" name="Прямая соединительная линия 5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64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43608" y="339720"/>
            <a:ext cx="7848872" cy="424984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Меры социальной поддержки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семей с детьми-инвалидами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> </a:t>
            </a:r>
            <a:endParaRPr lang="ru-RU" b="1" i="1" dirty="0" smtClean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89241750"/>
              </p:ext>
            </p:extLst>
          </p:nvPr>
        </p:nvGraphicFramePr>
        <p:xfrm>
          <a:off x="107503" y="980728"/>
          <a:ext cx="892334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215008" y="64749"/>
            <a:ext cx="8928992" cy="720080"/>
            <a:chOff x="101855" y="116632"/>
            <a:chExt cx="8928992" cy="72008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6" name="Прямая соединительная линия 5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863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01855" y="116632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762" y="908721"/>
            <a:ext cx="3868967" cy="3316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533" y="774765"/>
            <a:ext cx="9255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54335" y="159822"/>
            <a:ext cx="75940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Муниципальное учреждение </a:t>
            </a:r>
            <a:r>
              <a:rPr lang="ru-RU" alt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«Социально-реабилитационный </a:t>
            </a:r>
            <a:r>
              <a:rPr lang="ru-RU" alt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центр для детей </a:t>
            </a:r>
            <a:r>
              <a:rPr lang="ru-RU" alt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 </a:t>
            </a:r>
            <a:r>
              <a:rPr lang="ru-RU" alt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подростков с ограниченными возможностями»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08" y="932060"/>
            <a:ext cx="1867855" cy="1348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6" b="14481"/>
          <a:stretch/>
        </p:blipFill>
        <p:spPr>
          <a:xfrm>
            <a:off x="6594684" y="2394663"/>
            <a:ext cx="2445105" cy="1523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1" r="15853" b="11684"/>
          <a:stretch/>
        </p:blipFill>
        <p:spPr>
          <a:xfrm>
            <a:off x="146397" y="2458213"/>
            <a:ext cx="2369870" cy="1574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">
            <a:bevelT w="25400" h="19050"/>
            <a:contourClr>
              <a:schemeClr val="bg1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12" y="4032368"/>
            <a:ext cx="2016733" cy="2688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0"/>
          <a:stretch/>
        </p:blipFill>
        <p:spPr>
          <a:xfrm>
            <a:off x="3224777" y="4484997"/>
            <a:ext cx="2459126" cy="2178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69" y="965249"/>
            <a:ext cx="1818325" cy="1363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1" name="Рисунок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7" y="4136337"/>
            <a:ext cx="1939092" cy="2585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0861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064895" cy="72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0" dirty="0" smtClean="0"/>
              <a:t> </a:t>
            </a: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Муниципальная программа «Социальное обслуживание и социальная поддержка жителей города Магнитогорска»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74295506"/>
              </p:ext>
            </p:extLst>
          </p:nvPr>
        </p:nvGraphicFramePr>
        <p:xfrm>
          <a:off x="418060" y="930424"/>
          <a:ext cx="8424935" cy="3792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6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2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26368">
                <a:tc>
                  <a:txBody>
                    <a:bodyPr/>
                    <a:lstStyle/>
                    <a:p>
                      <a:r>
                        <a:rPr lang="ru-RU" dirty="0" smtClean="0"/>
                        <a:t>Меры социальной поддержки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Численность</a:t>
                      </a:r>
                      <a:r>
                        <a:rPr lang="ru-RU" baseline="0" dirty="0" smtClean="0"/>
                        <a:t> семей с детьми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33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Единовременное пособие для семей в трудной жизненной ситуации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653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4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Единовременное пособие на подготовку детей из неполных малоимущих семей к новому учебному году </a:t>
                      </a:r>
                      <a:endParaRPr lang="ru-RU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698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lvl="0"/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Оплата содержания в дошкольных учреждениях города детей из семей, состоящих на социальном обслуживании</a:t>
                      </a:r>
                      <a:endParaRPr lang="ru-RU" sz="1800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174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учащихся бесплатными билетами на проезд в муниципальном транспорте общего пользования </a:t>
                      </a:r>
                      <a:endParaRPr lang="ru-RU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555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215008" y="102604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 descr="\\share\share$\153 Титова ОВ\ДОКЛАД О МЕРАХ 01.11.2019\ФОТО\школа\school-1024x7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383" y="4437112"/>
            <a:ext cx="2699792" cy="19088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share\share$\153 Титова ОВ\ДОКЛАД О МЕРАХ 01.11.2019\ФОТО\школа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0528">
            <a:off x="6228184" y="4762500"/>
            <a:ext cx="2609850" cy="17526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Детские сады в Чех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60" y="4805830"/>
            <a:ext cx="2546943" cy="1665940"/>
          </a:xfrm>
          <a:prstGeom prst="rect">
            <a:avLst/>
          </a:prstGeom>
          <a:noFill/>
          <a:effectLst>
            <a:reflection blurRad="1270000" stA="45000" endPos="65000" dist="50800" dir="5400000" sy="-100000" algn="bl" rotWithShape="0"/>
            <a:softEdge rad="127000"/>
          </a:effectLst>
          <a:scene3d>
            <a:camera prst="orthographicFront">
              <a:rot lat="21299996" lon="21593999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1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2665680"/>
              </p:ext>
            </p:extLst>
          </p:nvPr>
        </p:nvGraphicFramePr>
        <p:xfrm>
          <a:off x="1123883" y="1412776"/>
          <a:ext cx="6400800" cy="3475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02501" y="316943"/>
            <a:ext cx="7776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ct val="0"/>
              </a:spcBef>
              <a:buClr>
                <a:srgbClr val="F14124">
                  <a:lumMod val="75000"/>
                </a:srgbClr>
              </a:buClr>
              <a:buSzPct val="128000"/>
            </a:pP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+mj-ea"/>
                <a:cs typeface="+mj-cs"/>
              </a:rPr>
              <a:t>Устройство детей-сирот на семейные формы воспитания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5085184"/>
            <a:ext cx="59046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передаче ребенка в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семью на любые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формы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воспитания выплачивается единовременное пособие в размере 23 543,69рубля.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04428" y="156958"/>
            <a:ext cx="8928992" cy="720080"/>
            <a:chOff x="101855" y="116632"/>
            <a:chExt cx="8928992" cy="72008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 descr="\\share\share$\153 Титова ОВ\ДОКЛАД О МЕРАХ 01.11.2019\ФОТО\опека\images (3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41168"/>
            <a:ext cx="2543175" cy="17907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53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580" y="408196"/>
            <a:ext cx="8107303" cy="857032"/>
          </a:xfrm>
        </p:spPr>
        <p:txBody>
          <a:bodyPr/>
          <a:lstStyle/>
          <a:p>
            <a:pPr marL="0" lvl="0" indent="0">
              <a:buNone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Усыновление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18568385"/>
              </p:ext>
            </p:extLst>
          </p:nvPr>
        </p:nvGraphicFramePr>
        <p:xfrm>
          <a:off x="467544" y="980729"/>
          <a:ext cx="8281169" cy="504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01855" y="116632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46" name="Picture 2" descr="C:\Users\titova.IVC\Desktop\Без названия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5" y="1009738"/>
            <a:ext cx="2371923" cy="159282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34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38251996"/>
              </p:ext>
            </p:extLst>
          </p:nvPr>
        </p:nvGraphicFramePr>
        <p:xfrm>
          <a:off x="251520" y="836711"/>
          <a:ext cx="8640960" cy="6021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207767" y="40492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70" name="Picture 2" descr="C:\Users\titova.IVC\Desktop\photo_27317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19" y="5085184"/>
            <a:ext cx="2761756" cy="169667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50838" y="390188"/>
            <a:ext cx="792088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Приемная семья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5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535" y="593783"/>
            <a:ext cx="8430753" cy="288032"/>
          </a:xfrm>
        </p:spPr>
        <p:txBody>
          <a:bodyPr/>
          <a:lstStyle/>
          <a:p>
            <a:pPr marL="0" indent="0">
              <a:buNone/>
            </a:pPr>
            <a:r>
              <a:rPr lang="ru-RU" sz="19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Дополнительные</a:t>
            </a:r>
            <a:r>
              <a:rPr lang="ru-RU" sz="1900" dirty="0">
                <a:solidFill>
                  <a:schemeClr val="accent1">
                    <a:lumMod val="75000"/>
                  </a:schemeClr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гарантии приемным семьям </a:t>
            </a:r>
            <a:r>
              <a:rPr lang="ru-RU" sz="19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с пятью и более детьми</a:t>
            </a:r>
            <a:endParaRPr lang="ru-RU" sz="19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6325" y="3861048"/>
            <a:ext cx="3999651" cy="2232248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ru-RU" sz="1600" dirty="0" smtClean="0">
                <a:solidFill>
                  <a:schemeClr val="accent1"/>
                </a:solidFill>
              </a:rPr>
              <a:t>Приемным </a:t>
            </a:r>
            <a:r>
              <a:rPr lang="ru-RU" sz="1600" dirty="0">
                <a:solidFill>
                  <a:schemeClr val="accent1"/>
                </a:solidFill>
              </a:rPr>
              <a:t>семьям, воспитывающим пятерых и более детей, </a:t>
            </a:r>
            <a:r>
              <a:rPr lang="ru-RU" sz="1600" dirty="0" smtClean="0">
                <a:solidFill>
                  <a:schemeClr val="accent1"/>
                </a:solidFill>
              </a:rPr>
              <a:t>предоставляется единовременная выплата </a:t>
            </a:r>
            <a:r>
              <a:rPr lang="ru-RU" sz="1600" dirty="0">
                <a:solidFill>
                  <a:schemeClr val="accent1"/>
                </a:solidFill>
              </a:rPr>
              <a:t>на приобретение автомобиля.</a:t>
            </a:r>
          </a:p>
          <a:p>
            <a:pPr algn="just"/>
            <a:r>
              <a:rPr lang="ru-RU" sz="1600" dirty="0">
                <a:solidFill>
                  <a:schemeClr val="accent1"/>
                </a:solidFill>
              </a:rPr>
              <a:t>   Размер выплаты составляет 70% от стоимости приобретаемого автомобиля, но не более </a:t>
            </a:r>
            <a:r>
              <a:rPr lang="ru-RU" sz="1600" dirty="0" smtClean="0">
                <a:solidFill>
                  <a:schemeClr val="accent1"/>
                </a:solidFill>
              </a:rPr>
              <a:t>1 050 000 рублей. 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621113" cy="648072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107504" y="142636"/>
            <a:ext cx="8928992" cy="720080"/>
            <a:chOff x="101855" y="116632"/>
            <a:chExt cx="8928992" cy="72008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3212976"/>
            <a:ext cx="3959840" cy="3269404"/>
          </a:xfrm>
          <a:prstGeom prst="rect">
            <a:avLst/>
          </a:prstGeom>
          <a:effectLst/>
        </p:spPr>
      </p:pic>
      <p:pic>
        <p:nvPicPr>
          <p:cNvPr id="1028" name="Picture 4" descr="Челябинская семья, принявшая на воспитание 8 детей, получила 6-комнатную  квартиру | Обществ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60729"/>
            <a:ext cx="3960743" cy="282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2"/>
          <p:cNvSpPr txBox="1">
            <a:spLocks/>
          </p:cNvSpPr>
          <p:nvPr/>
        </p:nvSpPr>
        <p:spPr>
          <a:xfrm>
            <a:off x="4932041" y="1353770"/>
            <a:ext cx="3939272" cy="149916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ru-RU" sz="1600" dirty="0" smtClean="0">
                <a:solidFill>
                  <a:schemeClr val="accent1"/>
                </a:solidFill>
              </a:rPr>
              <a:t>В случае передачи в семью пятерых и более детей в возрасте от 10 до 15 лет семье предоставляется благоустроенное жилое помещение по договору найма специализированных жилых помещений.</a:t>
            </a:r>
            <a:r>
              <a:rPr lang="ru-RU" dirty="0" smtClean="0">
                <a:solidFill>
                  <a:schemeClr val="accent1"/>
                </a:solidFill>
              </a:rPr>
              <a:t>         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03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975" y="440668"/>
            <a:ext cx="784887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Система социального сопровождения семей с детьми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81809304"/>
              </p:ext>
            </p:extLst>
          </p:nvPr>
        </p:nvGraphicFramePr>
        <p:xfrm>
          <a:off x="317880" y="908720"/>
          <a:ext cx="8712967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19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Оказание несовершеннолетним  и их родителям, находящимся в социально опасном положении или трудной жизненной ситуации, услуг, направленных на  преодоление  неблагополучия</a:t>
                      </a:r>
                      <a:r>
                        <a:rPr lang="ru-RU" sz="1800" b="0" kern="1200" baseline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</a:t>
                      </a: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профилактику социального сиротства; </a:t>
                      </a:r>
                      <a:endParaRPr lang="ru-RU" sz="1000" b="0" kern="120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2997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ранней помощи детям с ограниченными возможностями здоровья, детям – инвалидам и семьям, в которых они воспитываются;</a:t>
                      </a:r>
                      <a:endParaRPr lang="ru-RU" sz="1000" b="0" kern="120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82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Оказание экстренной психологической помощи по телефону доверия;</a:t>
                      </a:r>
                    </a:p>
                    <a:p>
                      <a:endParaRPr lang="ru-RU" sz="1000" b="0" kern="120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9075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Медико-социальная реабилитация родителей, страдающих алкогольной зависимостью;</a:t>
                      </a:r>
                      <a:endParaRPr lang="ru-RU" sz="1000" b="0" kern="1200" dirty="0" smtClean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8194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Подготовка выпускников интернатных учреждений к самостоятельной жизни.</a:t>
                      </a:r>
                      <a:endParaRPr lang="ru-RU" sz="1800" b="0" kern="1200" dirty="0" smtClean="0">
                        <a:solidFill>
                          <a:schemeClr val="accent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01855" y="116632"/>
            <a:ext cx="8928992" cy="720080"/>
            <a:chOff x="101855" y="116632"/>
            <a:chExt cx="8928992" cy="72008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836" y="4797152"/>
            <a:ext cx="3039029" cy="191147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5529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851920" y="1417422"/>
            <a:ext cx="4176464" cy="4789843"/>
          </a:xfrm>
        </p:spPr>
        <p:txBody>
          <a:bodyPr>
            <a:normAutofit/>
          </a:bodyPr>
          <a:lstStyle/>
          <a:p>
            <a:pPr marL="45720" indent="0" algn="just" fontAlgn="base">
              <a:lnSpc>
                <a:spcPct val="124000"/>
              </a:lnSpc>
              <a:buNone/>
            </a:pPr>
            <a:endParaRPr lang="ru-RU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just" fontAlgn="base">
              <a:lnSpc>
                <a:spcPct val="124000"/>
              </a:lnSpc>
              <a:buNone/>
            </a:pP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Пилотный проект 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 созданию семейных многофункциональных </a:t>
            </a: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центров при координации Фонда 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поддержки детей, находящихся в трудной жизненной </a:t>
            </a: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ситуации, направлен 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 сохранение и восстановление семейного окружения детей. </a:t>
            </a:r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56356" y="297232"/>
            <a:ext cx="8928992" cy="720080"/>
            <a:chOff x="101855" y="116632"/>
            <a:chExt cx="8928992" cy="72008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2260997" y="657272"/>
            <a:ext cx="6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algn="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itchFamily="18" charset="0"/>
              </a:rPr>
              <a:t>Пилотный проект Семейный МФЦ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Times New Roman" pitchFamily="18" charset="0"/>
            </a:endParaRPr>
          </a:p>
        </p:txBody>
      </p:sp>
      <p:sp>
        <p:nvSpPr>
          <p:cNvPr id="4" name="AutoShape 2" descr="KazanFirst - Маткапитал: как получить и сколько даю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55" y="1200233"/>
            <a:ext cx="2965023" cy="395695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7938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ocial\share$\_отдел ОСПСД (Титова)\Фото семьи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470" y="773148"/>
            <a:ext cx="3378727" cy="2433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Social\share$\_отдел ОСПСД (Титова)\Фото семьи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9282">
            <a:off x="127858" y="4241174"/>
            <a:ext cx="3266011" cy="2205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Social\share$\_отдел ОСПСД (Титова)\Фото семьи\im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0712"/>
            <a:ext cx="3318016" cy="2313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202" y="3256060"/>
            <a:ext cx="26345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Сократилось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количество неблагополучных семей </a:t>
            </a:r>
            <a:endParaRPr lang="ru-RU" sz="1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3,5 %.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30991" y="3189083"/>
            <a:ext cx="30257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Сократилась численность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детей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организациях для детей-сирот на 10,2 %.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81" name="Picture 9" descr="https://semyaizakon.ru/wp-content/uploads/2017/09/3foto40197776-dsc09067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7318">
            <a:off x="5599910" y="4267874"/>
            <a:ext cx="3342190" cy="2227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\\Social\share$\_отдел ОСПСД (Титова)\Фото семьи\s12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81" y="2849429"/>
            <a:ext cx="3102937" cy="2068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01855" y="116632"/>
            <a:ext cx="8928992" cy="720080"/>
            <a:chOff x="101855" y="116632"/>
            <a:chExt cx="8928992" cy="72008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16632"/>
              <a:ext cx="621113" cy="648072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101855" y="836712"/>
              <a:ext cx="8928992" cy="0"/>
            </a:xfrm>
            <a:prstGeom prst="line">
              <a:avLst/>
            </a:prstGeom>
            <a:ln w="15875">
              <a:solidFill>
                <a:srgbClr val="66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3461271" y="4942082"/>
            <a:ext cx="22101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Сократилась численность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состоящих на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учете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банке данных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детей-сирот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6 %.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1106612"/>
            <a:ext cx="2664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городе М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агнитогорске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2021 году в сравнении с 2020 годом:</a:t>
            </a:r>
          </a:p>
        </p:txBody>
      </p:sp>
    </p:spTree>
    <p:extLst>
      <p:ext uri="{BB962C8B-B14F-4D97-AF65-F5344CB8AC3E}">
        <p14:creationId xmlns:p14="http://schemas.microsoft.com/office/powerpoint/2010/main" val="117331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2"/>
            <a:ext cx="7416824" cy="64807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Будущее России в счастливом детстве и благополучных семьях!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2051" name="Picture 3" descr="C:\Users\titova\Desktop\38366fec21907dc6a7394b753d61aa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04864"/>
            <a:ext cx="3633904" cy="259228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Social\share$\_отдел ОСПСД (Титова)\Фото семьи\0W2g6r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941168"/>
            <a:ext cx="3154080" cy="165709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Social\share$\_отдел ОСПСД (Титова)\ТИТОВА\IMG-7b803e1abaffce8b4d8cbb2bbcddcfcd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9251"/>
            <a:ext cx="1872208" cy="249627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88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3661</TotalTime>
  <Words>1187</Words>
  <Application>Microsoft Office PowerPoint</Application>
  <PresentationFormat>Экран (4:3)</PresentationFormat>
  <Paragraphs>172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Calibri</vt:lpstr>
      <vt:lpstr>Georgia</vt:lpstr>
      <vt:lpstr>Times New Roman</vt:lpstr>
      <vt:lpstr>Trebuchet MS</vt:lpstr>
      <vt:lpstr>Воздушный поток</vt:lpstr>
      <vt:lpstr>О мерах  социальной поддержки семей                                                         </vt:lpstr>
      <vt:lpstr>Презентация PowerPoint</vt:lpstr>
      <vt:lpstr> Федеральные меры социальной поддержки семей с детьми     </vt:lpstr>
      <vt:lpstr>Государственный социальный контракт</vt:lpstr>
      <vt:lpstr>Презентация PowerPoint</vt:lpstr>
      <vt:lpstr>Региональные меры социальной поддержки семей с детьми</vt:lpstr>
      <vt:lpstr>Дополнительная поддержка детей из средств  областного бюджета</vt:lpstr>
      <vt:lpstr>Дополнительные меры поддержки многодетных семей</vt:lpstr>
      <vt:lpstr>Меры по повышению статуса и престижа многодетной семьи</vt:lpstr>
      <vt:lpstr>Меры социальной поддержки семей с детьми-инвалидами</vt:lpstr>
      <vt:lpstr>Презентация PowerPoint</vt:lpstr>
      <vt:lpstr> Муниципальная программа «Социальное обслуживание и социальная поддержка жителей города Магнитогорска»</vt:lpstr>
      <vt:lpstr>Презентация PowerPoint</vt:lpstr>
      <vt:lpstr>Усыновление</vt:lpstr>
      <vt:lpstr>Презентация PowerPoint</vt:lpstr>
      <vt:lpstr>Дополнительные гарантии приемным семьям с пятью и более детьми</vt:lpstr>
      <vt:lpstr>Система социального сопровождения семей с детьми</vt:lpstr>
      <vt:lpstr>Презентация PowerPoint</vt:lpstr>
      <vt:lpstr>Презентация PowerPoint</vt:lpstr>
      <vt:lpstr>Будущее России в счастливом детстве и благополучных семьях!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социальной поддержки  семей с детьми</dc:title>
  <dc:creator>Ксюха</dc:creator>
  <cp:lastModifiedBy>mironova_ea</cp:lastModifiedBy>
  <cp:revision>241</cp:revision>
  <cp:lastPrinted>2019-10-29T08:31:30Z</cp:lastPrinted>
  <dcterms:created xsi:type="dcterms:W3CDTF">2018-09-12T15:57:32Z</dcterms:created>
  <dcterms:modified xsi:type="dcterms:W3CDTF">2022-03-31T09:00:40Z</dcterms:modified>
</cp:coreProperties>
</file>