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9" r:id="rId5"/>
    <p:sldId id="258" r:id="rId6"/>
    <p:sldId id="260" r:id="rId7"/>
    <p:sldId id="261" r:id="rId8"/>
    <p:sldId id="262" r:id="rId9"/>
    <p:sldId id="267" r:id="rId10"/>
    <p:sldId id="269" r:id="rId11"/>
    <p:sldId id="268" r:id="rId12"/>
    <p:sldId id="270" r:id="rId13"/>
    <p:sldId id="271" r:id="rId14"/>
    <p:sldId id="272" r:id="rId15"/>
    <p:sldId id="27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206" y="-54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6DEB8F-F14A-E993-7EB6-4205E5460B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F88145F-FC0A-8D18-49B4-FCFF10F20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EF5939E-9181-71DC-C107-80ACC6E44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71E5-FA0B-AA45-8EAB-A2AB11B1967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8874AC1-8301-80F7-860D-45F3E1A78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8149C52-3A59-04FA-BA18-EBA8D842B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8343-F094-8242-B009-AB05CABAA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7330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257FC2-5EBD-D3A5-A205-A7C814F6F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7792803-E73A-DFA9-0810-BD322F613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D2F8BE-AE33-2C44-D5BF-7577F91B6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71E5-FA0B-AA45-8EAB-A2AB11B1967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AC26221-0BDD-320B-B7A2-E351EB43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6533FC8-9503-5B04-5B0D-239A5AA24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8343-F094-8242-B009-AB05CABAA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3723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52079-F32E-B18B-4220-FA27088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017FF22-C7D5-233F-A8A5-83431C864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0DC5F3F-4079-4592-0655-97D0B3EF4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71E5-FA0B-AA45-8EAB-A2AB11B1967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42868B0-6D9B-633D-9C97-4768B1D3F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BF38FE2-0B48-830E-3E5D-DC11DBAF8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8343-F094-8242-B009-AB05CABAA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1469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601E9D-DE56-872A-5993-0EC771991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A6EDB34-F669-2997-FFD5-BF5566C3F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AAC29A8-1CB9-FD62-405D-D31209A4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6EA0C50-5AAF-626B-8087-B3B96EF9C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71E5-FA0B-AA45-8EAB-A2AB11B1967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60E9B3E-B332-32A1-C43D-C77A15CF4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37FA234-9974-C9AD-0D58-9A8F4626C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8343-F094-8242-B009-AB05CABAA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220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B92ACA-BE58-788B-E1B0-515111B84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35EFDF-3BA1-69BD-704A-548D16CEB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A225D46-9BAF-A5A9-5AE7-287912AD6A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DECD128-996A-7D58-10ED-EEE269D638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289E8F2-F0D0-4DAF-7E0C-FD5AD81C99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7BEE917-2BA3-8E10-1DE3-38BE476D8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71E5-FA0B-AA45-8EAB-A2AB11B1967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FDAE24C-3007-0B13-BE1B-0A04C9338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E26F5E18-BEA1-ED5A-93D2-38142C045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8343-F094-8242-B009-AB05CABAA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0978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246442-345B-E065-7533-AFFB6398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F4112BA-42FE-CF4F-14BD-99153D323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71E5-FA0B-AA45-8EAB-A2AB11B1967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1384F3A-0BEF-6169-131E-AD167BE84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3A92028-2B3C-90B1-F445-5C076D8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8343-F094-8242-B009-AB05CABAA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9880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E7E681C-6F4E-EDEA-4573-E903EE28B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71E5-FA0B-AA45-8EAB-A2AB11B1967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E49C707-77BB-7963-BB2A-51C3DECCE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8190A47-D647-BC82-5F95-55443745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8343-F094-8242-B009-AB05CABAA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697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CD25CD-AD35-FF64-CD09-4C63650B6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D1229AE-C16C-2D4E-D9B9-87F74C408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31DB2E5-B84E-6959-6465-B887ADABC5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1859303-84DD-B9E5-F636-A3ACEA099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71E5-FA0B-AA45-8EAB-A2AB11B1967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22CDCAB-7CFE-3F20-D66B-B42A46C50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A8FE78C-510F-D2D7-2FC0-449E31977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8343-F094-8242-B009-AB05CABAA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2283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6E1133-77D2-DB09-CA6C-CC8D9327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F47838A-4BC2-852C-05BD-6003084DEC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FE44E57-1572-966E-3CA4-4A8B3C9D1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E715CCC-BFCF-F5A8-A79A-3A26876AD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71E5-FA0B-AA45-8EAB-A2AB11B1967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29BF393-CC21-F72D-642B-A86D7380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FC7E0C1-30B1-B1BD-8069-E925E8876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8343-F094-8242-B009-AB05CABAA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4700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D35D93-AB88-37D5-AF1D-0556DA529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A9A5B44-4FC4-ADD9-6394-8F3BC289F4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13441C6-879F-3854-4AD3-D614701B1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71E5-FA0B-AA45-8EAB-A2AB11B1967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C5A83E9-BDBE-F8F5-3C34-C4554D1FA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C4FD1EC-780A-B9A2-861E-1A144F4A9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8343-F094-8242-B009-AB05CABAA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78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B3A0105E-DB7E-EA90-B4CC-1C5D339C00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6B1D93C-2410-6D8F-B90D-4B733B681D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6F6B609-6214-3556-6EB2-9F4F9062E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71E5-FA0B-AA45-8EAB-A2AB11B1967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91FA16A-5B9F-CDF8-C2C3-4EAC76D66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27B4199-AB08-817F-78CB-F70F3A7BC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8343-F094-8242-B009-AB05CABAA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2196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859C59-47A5-B68A-52A7-1D97A2B4B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9F05E69-FB12-385E-F95C-42AEB5307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5E2A3EE-D923-FDCE-F0DB-6650EC47D2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071E5-FA0B-AA45-8EAB-A2AB11B1967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F5DBE8-63EB-3566-79B9-ED63D05136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4F1D6CF-8AF3-27F3-25BC-46142A402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C8343-F094-8242-B009-AB05CABAA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4157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CAD092-DC1A-B880-CF5D-D4163098DA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EA74338-4FA3-D422-45F0-3EE2DF8EB2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048000" y="1062038"/>
            <a:ext cx="9144000" cy="1655762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2661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96FF0F-7E6A-077C-1BA6-D08B04C9D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285AAFA3-A2E2-9516-7B45-D77F32550F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3514810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494B4F-A329-B180-7392-A0445858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5023F17E-1114-DA51-E5BC-3F3A15BFA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922125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B5DCBC-FBD9-C079-3F19-3FD6224B1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C4BFDAE-9C28-C9FF-E641-A5A889AC19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-1"/>
            <a:ext cx="12192002" cy="6858001"/>
          </a:xfrm>
        </p:spPr>
      </p:pic>
    </p:spTree>
    <p:extLst>
      <p:ext uri="{BB962C8B-B14F-4D97-AF65-F5344CB8AC3E}">
        <p14:creationId xmlns:p14="http://schemas.microsoft.com/office/powerpoint/2010/main" xmlns="" val="1401756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B962BA-1E35-50FE-26C0-FC25DE1CA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nZ6b5OGehIxcGabhwvCIhX9dTNnM6EpKZ38RM_rMI0VQ9J7odKznoNM56tFA_OzZyYfKd1EpBjEmQ-EQq18odQr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611566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01A975-9101-AAD4-BFFA-FF8EB6A6E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8CCE5951-702E-C7D9-6A42-8BF9C45973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1979610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21478A-DA2C-93C3-0AA9-64CEB2B55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F701D1A4-329B-5CA6-90A0-EB11B7755D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803837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4E33BF-07D5-59DA-857C-AE07FDDEB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B70EA27F-3E52-5196-736F-F9AA01CA35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327107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81E21E-A943-6594-FB77-D093AC042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BF1EE68C-6B41-C9D7-1176-8CEB0F7F00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3818939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C8E34F-7934-BFC6-A64B-9A8644B83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C68529FF-BA10-9C37-0454-856A42CA45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34249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1F15BB-8D52-E2F6-1A28-7BEDD2FA8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DABECE33-B2E9-FE6F-5F01-6C6BE18AF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2280036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520012-980E-2372-206B-0E2E39D0C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E317D83B-3EEE-3367-BEFF-40FBE701CE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3036363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D4C7F-B3F0-1D55-98A7-4491AE72F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C9548ED0-F01F-EB9B-7081-68CB2CF5BC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2514172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523033-B222-ECC5-7D49-AC0F2FE98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DD75AEC-82BA-2B5A-531C-3CE829D177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765065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75A47E-42D5-9734-18C8-D86B273A1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B916DF16-A04B-3636-FD63-0AD63EC4B8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23689947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Произвольный</PresentationFormat>
  <Paragraphs>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Любовь Коноплева</dc:creator>
  <cp:lastModifiedBy>User</cp:lastModifiedBy>
  <cp:revision>5</cp:revision>
  <dcterms:created xsi:type="dcterms:W3CDTF">2022-11-26T06:47:28Z</dcterms:created>
  <dcterms:modified xsi:type="dcterms:W3CDTF">2022-11-28T07:59:10Z</dcterms:modified>
</cp:coreProperties>
</file>