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docMetadata/LabelInfo.xml" ContentType="application/vnd.ms-office.classificationlabels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webextensions/taskpanes.xml" ContentType="application/vnd.ms-office.webextensiontaskpan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40" r:id="rId5"/>
    <p:sldId id="548" r:id="rId6"/>
    <p:sldId id="561" r:id="rId7"/>
    <p:sldId id="553" r:id="rId8"/>
    <p:sldId id="562" r:id="rId9"/>
    <p:sldId id="569" r:id="rId10"/>
    <p:sldId id="554" r:id="rId11"/>
    <p:sldId id="549" r:id="rId12"/>
    <p:sldId id="563" r:id="rId13"/>
    <p:sldId id="570" r:id="rId14"/>
    <p:sldId id="571" r:id="rId15"/>
    <p:sldId id="564" r:id="rId16"/>
    <p:sldId id="550" r:id="rId17"/>
    <p:sldId id="565" r:id="rId18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BA7F"/>
    <a:srgbClr val="CAF5E5"/>
    <a:srgbClr val="EFB0AB"/>
    <a:srgbClr val="B6C3F5"/>
    <a:srgbClr val="FFF29F"/>
    <a:srgbClr val="96EACA"/>
    <a:srgbClr val="245246"/>
    <a:srgbClr val="8BEEF6"/>
    <a:srgbClr val="AFD18F"/>
    <a:srgbClr val="B8BB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6550" autoAdjust="0"/>
  </p:normalViewPr>
  <p:slideViewPr>
    <p:cSldViewPr>
      <p:cViewPr varScale="1">
        <p:scale>
          <a:sx n="84" d="100"/>
          <a:sy n="84" d="100"/>
        </p:scale>
        <p:origin x="-552" y="-90"/>
      </p:cViewPr>
      <p:guideLst>
        <p:guide orient="horz" pos="2176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5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400" b="0" i="0" u="none" strike="noStrike" kern="1200" cap="all" spc="10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нарушений и недостатков по результатам</a:t>
            </a:r>
            <a:r>
              <a:rPr lang="ru-RU" sz="2000" b="1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контрольных мероприятий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086847965335468"/>
          <c:y val="1.0579355055026184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нарушений и недостатков</c:v>
                </c:pt>
              </c:strCache>
            </c:strRef>
          </c:tx>
          <c:dPt>
            <c:idx val="0"/>
            <c:spPr>
              <a:solidFill>
                <a:srgbClr val="F7D84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11-4CB1-9955-9FA714CA3CA5}"/>
              </c:ext>
            </c:extLst>
          </c:dPt>
          <c:dPt>
            <c:idx val="1"/>
            <c:spPr>
              <a:solidFill>
                <a:srgbClr val="B8BBB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511-4CB1-9955-9FA714CA3CA5}"/>
              </c:ext>
            </c:extLst>
          </c:dPt>
          <c:dPt>
            <c:idx val="2"/>
            <c:spPr>
              <a:solidFill>
                <a:srgbClr val="615F5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11-4CB1-9955-9FA714CA3CA5}"/>
              </c:ext>
            </c:extLst>
          </c:dPt>
          <c:dPt>
            <c:idx val="3"/>
            <c:spPr>
              <a:solidFill>
                <a:srgbClr val="2452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511-4CB1-9955-9FA714CA3CA5}"/>
              </c:ext>
            </c:extLst>
          </c:dPt>
          <c:dPt>
            <c:idx val="4"/>
            <c:spPr>
              <a:solidFill>
                <a:srgbClr val="B6C3F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279-43ED-8890-032264B9AE12}"/>
              </c:ext>
            </c:extLst>
          </c:dPt>
          <c:dPt>
            <c:idx val="5"/>
            <c:spPr>
              <a:solidFill>
                <a:srgbClr val="EFB0A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279-43ED-8890-032264B9AE12}"/>
              </c:ext>
            </c:extLst>
          </c:dPt>
          <c:dPt>
            <c:idx val="6"/>
            <c:spPr>
              <a:solidFill>
                <a:srgbClr val="CAF5E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279-43ED-8890-032264B9AE12}"/>
              </c:ext>
            </c:extLst>
          </c:dPt>
          <c:cat>
            <c:strRef>
              <c:f>Лист1!$A$2:$A$8</c:f>
              <c:strCache>
                <c:ptCount val="7"/>
                <c:pt idx="0">
                  <c:v>Осуществление закупок</c:v>
                </c:pt>
                <c:pt idx="1">
                  <c:v>Начисление и выплата заработной платы</c:v>
                </c:pt>
                <c:pt idx="2">
                  <c:v>Необоснованные и излишние расходы</c:v>
                </c:pt>
                <c:pt idx="3">
                  <c:v>Формирование, финансовое обеспечение и выполнение муниципального задания</c:v>
                </c:pt>
                <c:pt idx="4">
                  <c:v>Нецелевое использование бюджетных средств</c:v>
                </c:pt>
                <c:pt idx="5">
                  <c:v>Управление и распоряжение муниципальным имуществом</c:v>
                </c:pt>
                <c:pt idx="6">
                  <c:v>Выполнение ремонтных и строительных работ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3082.9</c:v>
                </c:pt>
                <c:pt idx="1">
                  <c:v>1883.3</c:v>
                </c:pt>
                <c:pt idx="2">
                  <c:v>2503.4</c:v>
                </c:pt>
                <c:pt idx="3">
                  <c:v>1078.8</c:v>
                </c:pt>
                <c:pt idx="4">
                  <c:v>511.1</c:v>
                </c:pt>
                <c:pt idx="5">
                  <c:v>239.7</c:v>
                </c:pt>
                <c:pt idx="6">
                  <c:v>4619.8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11-4CB1-9955-9FA714CA3CA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400" b="0" i="0" u="none" strike="noStrike" kern="1200" cap="all" spc="10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нарушений и недостатков по результатам</a:t>
            </a:r>
            <a:r>
              <a:rPr lang="ru-RU" sz="2000" b="1" u="sng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контрольных мероприятий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086847965335468"/>
          <c:y val="1.0579355055026184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нарушений и недостатков</c:v>
                </c:pt>
              </c:strCache>
            </c:strRef>
          </c:tx>
          <c:dPt>
            <c:idx val="0"/>
            <c:spPr>
              <a:solidFill>
                <a:srgbClr val="F7D84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11-4CB1-9955-9FA714CA3CA5}"/>
              </c:ext>
            </c:extLst>
          </c:dPt>
          <c:dPt>
            <c:idx val="1"/>
            <c:spPr>
              <a:solidFill>
                <a:srgbClr val="B8BBB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511-4CB1-9955-9FA714CA3CA5}"/>
              </c:ext>
            </c:extLst>
          </c:dPt>
          <c:dPt>
            <c:idx val="2"/>
            <c:spPr>
              <a:solidFill>
                <a:srgbClr val="615F5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11-4CB1-9955-9FA714CA3CA5}"/>
              </c:ext>
            </c:extLst>
          </c:dPt>
          <c:dPt>
            <c:idx val="3"/>
            <c:spPr>
              <a:solidFill>
                <a:srgbClr val="2452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511-4CB1-9955-9FA714CA3CA5}"/>
              </c:ext>
            </c:extLst>
          </c:dPt>
          <c:dPt>
            <c:idx val="4"/>
            <c:spPr>
              <a:solidFill>
                <a:srgbClr val="B6C3F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279-43ED-8890-032264B9AE12}"/>
              </c:ext>
            </c:extLst>
          </c:dPt>
          <c:dPt>
            <c:idx val="5"/>
            <c:spPr>
              <a:solidFill>
                <a:srgbClr val="EFB0A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279-43ED-8890-032264B9AE12}"/>
              </c:ext>
            </c:extLst>
          </c:dPt>
          <c:dPt>
            <c:idx val="6"/>
            <c:spPr>
              <a:solidFill>
                <a:srgbClr val="CAF5E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279-43ED-8890-032264B9AE12}"/>
              </c:ext>
            </c:extLst>
          </c:dPt>
          <c:cat>
            <c:strRef>
              <c:f>Лист1!$A$2:$A$8</c:f>
              <c:strCache>
                <c:ptCount val="7"/>
                <c:pt idx="0">
                  <c:v>Осуществление закупок</c:v>
                </c:pt>
                <c:pt idx="1">
                  <c:v>Начисление и выплата заработной платы</c:v>
                </c:pt>
                <c:pt idx="2">
                  <c:v>Необоснованные и излишние расходы</c:v>
                </c:pt>
                <c:pt idx="3">
                  <c:v>Формирование, финансовое обеспечение и выполнение муниципального задания</c:v>
                </c:pt>
                <c:pt idx="4">
                  <c:v>Нецелевое использование бюджетных средств</c:v>
                </c:pt>
                <c:pt idx="5">
                  <c:v>Управление и распоряжение муниципальным имуществом</c:v>
                </c:pt>
                <c:pt idx="6">
                  <c:v>Выполнение ремонтных и строительных работ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3082.9</c:v>
                </c:pt>
                <c:pt idx="1">
                  <c:v>1883.3</c:v>
                </c:pt>
                <c:pt idx="2">
                  <c:v>2503.4</c:v>
                </c:pt>
                <c:pt idx="3">
                  <c:v>1078.8</c:v>
                </c:pt>
                <c:pt idx="4">
                  <c:v>511.1</c:v>
                </c:pt>
                <c:pt idx="5">
                  <c:v>239.7</c:v>
                </c:pt>
                <c:pt idx="6">
                  <c:v>4619.8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11-4CB1-9955-9FA714CA3CA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0ABBB-6603-41B8-896C-B09124AF85A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7BCC1E-DA86-4477-90F2-83A3B5FE0838}">
      <dgm:prSet phldrT="[Текст]" custT="1"/>
      <dgm:spPr>
        <a:solidFill>
          <a:srgbClr val="B6C3F5"/>
        </a:solidFill>
      </dgm:spPr>
      <dgm:t>
        <a:bodyPr/>
        <a:lstStyle/>
        <a:p>
          <a:r>
            <a:rPr lang="ru-RU" sz="1600" b="1" kern="1200" spc="0" baseline="0" dirty="0">
              <a:solidFill>
                <a:schemeClr val="tx1"/>
              </a:solidFill>
              <a:latin typeface="+mj-lt"/>
              <a:ea typeface="+mj-ea"/>
              <a:cs typeface="Arial"/>
            </a:rPr>
            <a:t>2 </a:t>
          </a:r>
          <a:r>
            <a:rPr lang="ru-RU" sz="1800" b="1" kern="1200" spc="0" baseline="0" dirty="0">
              <a:solidFill>
                <a:schemeClr val="tx1"/>
              </a:solidFill>
              <a:latin typeface="+mj-lt"/>
              <a:ea typeface="+mj-ea"/>
              <a:cs typeface="Arial"/>
            </a:rPr>
            <a:t>420</a:t>
          </a:r>
          <a:r>
            <a:rPr lang="ru-RU" sz="1600" b="1" kern="1200" spc="0" baseline="0" dirty="0">
              <a:solidFill>
                <a:schemeClr val="tx1"/>
              </a:solidFill>
              <a:latin typeface="+mj-lt"/>
              <a:ea typeface="+mj-ea"/>
              <a:cs typeface="Arial"/>
            </a:rPr>
            <a:t> </a:t>
          </a:r>
        </a:p>
      </dgm:t>
    </dgm:pt>
    <dgm:pt modelId="{35DBF9FC-83F7-4FF0-AF69-54752B107FEC}" type="parTrans" cxnId="{8AA964F4-D9A4-4675-BC53-97DA68FAE386}">
      <dgm:prSet/>
      <dgm:spPr/>
      <dgm:t>
        <a:bodyPr/>
        <a:lstStyle/>
        <a:p>
          <a:endParaRPr lang="ru-RU"/>
        </a:p>
      </dgm:t>
    </dgm:pt>
    <dgm:pt modelId="{D4FBBAEB-3EB1-4576-9C1D-B93FBEF0DC21}" type="sibTrans" cxnId="{8AA964F4-D9A4-4675-BC53-97DA68FAE386}">
      <dgm:prSet/>
      <dgm:spPr/>
      <dgm:t>
        <a:bodyPr/>
        <a:lstStyle/>
        <a:p>
          <a:endParaRPr lang="ru-RU"/>
        </a:p>
      </dgm:t>
    </dgm:pt>
    <dgm:pt modelId="{E1A4F8E2-332A-462F-BE97-CBFFC0A782E7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spc="0" baseline="0" dirty="0">
              <a:solidFill>
                <a:srgbClr val="000000"/>
              </a:solidFill>
              <a:latin typeface="Bookman Old Style"/>
              <a:ea typeface="+mn-ea"/>
              <a:cs typeface="Arial"/>
            </a:rPr>
            <a:t>Пакетов документов , поступивших от </a:t>
          </a:r>
          <a:r>
            <a:rPr lang="ru-RU" sz="1600" b="0" kern="1200" spc="0" baseline="0" dirty="0" err="1">
              <a:solidFill>
                <a:srgbClr val="000000"/>
              </a:solidFill>
              <a:latin typeface="Bookman Old Style"/>
              <a:ea typeface="+mn-ea"/>
              <a:cs typeface="Arial"/>
            </a:rPr>
            <a:t>КУИиЗО</a:t>
          </a:r>
          <a:endParaRPr lang="ru-RU" sz="1600" b="0" kern="1200" spc="0" baseline="0" dirty="0">
            <a:solidFill>
              <a:srgbClr val="000000"/>
            </a:solidFill>
            <a:latin typeface="Bookman Old Style"/>
            <a:ea typeface="+mn-ea"/>
            <a:cs typeface="Arial"/>
          </a:endParaRPr>
        </a:p>
      </dgm:t>
    </dgm:pt>
    <dgm:pt modelId="{11EC9075-360F-4A2C-AC99-08A663461742}" type="parTrans" cxnId="{303998AE-90AB-46A0-86C7-84B37B10F057}">
      <dgm:prSet/>
      <dgm:spPr/>
      <dgm:t>
        <a:bodyPr/>
        <a:lstStyle/>
        <a:p>
          <a:endParaRPr lang="ru-RU"/>
        </a:p>
      </dgm:t>
    </dgm:pt>
    <dgm:pt modelId="{10DF250E-126C-41DA-8E01-E9D3365CCB93}" type="sibTrans" cxnId="{303998AE-90AB-46A0-86C7-84B37B10F057}">
      <dgm:prSet/>
      <dgm:spPr/>
      <dgm:t>
        <a:bodyPr/>
        <a:lstStyle/>
        <a:p>
          <a:endParaRPr lang="ru-RU"/>
        </a:p>
      </dgm:t>
    </dgm:pt>
    <dgm:pt modelId="{43CF5778-70F3-4D18-8269-C356865BFEA4}">
      <dgm:prSet phldrT="[Текст]" custT="1"/>
      <dgm:spPr>
        <a:solidFill>
          <a:srgbClr val="96EACA"/>
        </a:solidFill>
      </dgm:spPr>
      <dgm:t>
        <a:bodyPr/>
        <a:lstStyle/>
        <a:p>
          <a:r>
            <a:rPr lang="ru-RU" sz="1800" b="1" kern="1200" spc="0" baseline="0" dirty="0">
              <a:solidFill>
                <a:srgbClr val="000000"/>
              </a:solidFill>
              <a:latin typeface="Bookman Old Style"/>
              <a:ea typeface="+mn-ea"/>
              <a:cs typeface="Arial"/>
            </a:rPr>
            <a:t>25</a:t>
          </a:r>
          <a:endParaRPr lang="ru-RU" sz="1600" b="1" kern="1200" spc="0" baseline="0" dirty="0">
            <a:solidFill>
              <a:srgbClr val="000000"/>
            </a:solidFill>
            <a:latin typeface="Bookman Old Style"/>
            <a:ea typeface="+mn-ea"/>
            <a:cs typeface="Arial"/>
          </a:endParaRPr>
        </a:p>
      </dgm:t>
    </dgm:pt>
    <dgm:pt modelId="{B52E40D6-249A-4E59-96B6-9D1C301B19F8}" type="parTrans" cxnId="{F7B2AE29-F462-445C-B27D-F4CD3B3181A4}">
      <dgm:prSet/>
      <dgm:spPr/>
      <dgm:t>
        <a:bodyPr/>
        <a:lstStyle/>
        <a:p>
          <a:endParaRPr lang="ru-RU"/>
        </a:p>
      </dgm:t>
    </dgm:pt>
    <dgm:pt modelId="{1FE6DFBA-C300-4A1B-8ADF-54EE19AF17EC}" type="sibTrans" cxnId="{F7B2AE29-F462-445C-B27D-F4CD3B3181A4}">
      <dgm:prSet/>
      <dgm:spPr/>
      <dgm:t>
        <a:bodyPr/>
        <a:lstStyle/>
        <a:p>
          <a:endParaRPr lang="ru-RU"/>
        </a:p>
      </dgm:t>
    </dgm:pt>
    <dgm:pt modelId="{502C447E-36DA-47AF-88C5-64DB670B03A5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spc="0" baseline="0" dirty="0">
              <a:solidFill>
                <a:srgbClr val="000000"/>
              </a:solidFill>
              <a:latin typeface="Bookman Old Style"/>
              <a:ea typeface="+mn-ea"/>
              <a:cs typeface="Arial"/>
            </a:rPr>
            <a:t>Заключений</a:t>
          </a:r>
        </a:p>
      </dgm:t>
    </dgm:pt>
    <dgm:pt modelId="{5582D3C1-9575-4295-9601-3D31C411EA64}" type="parTrans" cxnId="{333429DC-24A7-445F-89CA-634F51937E1D}">
      <dgm:prSet/>
      <dgm:spPr/>
      <dgm:t>
        <a:bodyPr/>
        <a:lstStyle/>
        <a:p>
          <a:endParaRPr lang="ru-RU"/>
        </a:p>
      </dgm:t>
    </dgm:pt>
    <dgm:pt modelId="{5A98D5FC-3DA8-4B6D-B30A-2DB49C692688}" type="sibTrans" cxnId="{333429DC-24A7-445F-89CA-634F51937E1D}">
      <dgm:prSet/>
      <dgm:spPr/>
      <dgm:t>
        <a:bodyPr/>
        <a:lstStyle/>
        <a:p>
          <a:endParaRPr lang="ru-RU"/>
        </a:p>
      </dgm:t>
    </dgm:pt>
    <dgm:pt modelId="{DFEC4D35-B34E-4CA3-B0FE-8EAA7FA92107}">
      <dgm:prSet phldrT="[Текст]" custT="1"/>
      <dgm:spPr>
        <a:solidFill>
          <a:srgbClr val="FFF29F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spc="0" baseline="0" dirty="0">
              <a:solidFill>
                <a:srgbClr val="000000"/>
              </a:solidFill>
              <a:latin typeface="Bookman Old Style"/>
              <a:ea typeface="+mn-ea"/>
              <a:cs typeface="Arial"/>
            </a:rPr>
            <a:t>26</a:t>
          </a:r>
        </a:p>
      </dgm:t>
    </dgm:pt>
    <dgm:pt modelId="{A16ACB5D-7C31-4A5B-96B8-F104E9B6A104}" type="parTrans" cxnId="{367B1AEC-A876-4C85-99E8-1C889DEBF378}">
      <dgm:prSet/>
      <dgm:spPr/>
      <dgm:t>
        <a:bodyPr/>
        <a:lstStyle/>
        <a:p>
          <a:endParaRPr lang="ru-RU"/>
        </a:p>
      </dgm:t>
    </dgm:pt>
    <dgm:pt modelId="{55BAB38E-E262-4AF1-9BA9-BF44276982FC}" type="sibTrans" cxnId="{367B1AEC-A876-4C85-99E8-1C889DEBF378}">
      <dgm:prSet/>
      <dgm:spPr/>
      <dgm:t>
        <a:bodyPr/>
        <a:lstStyle/>
        <a:p>
          <a:endParaRPr lang="ru-RU"/>
        </a:p>
      </dgm:t>
    </dgm:pt>
    <dgm:pt modelId="{FBF274AA-91A0-4105-9A18-94140EACD9F3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spc="0" baseline="0" dirty="0">
              <a:solidFill>
                <a:srgbClr val="000000"/>
              </a:solidFill>
              <a:latin typeface="Bookman Old Style"/>
              <a:ea typeface="+mn-ea"/>
              <a:cs typeface="Arial"/>
            </a:rPr>
            <a:t>Рекомендаций по приведению документов в соответствие</a:t>
          </a:r>
        </a:p>
      </dgm:t>
    </dgm:pt>
    <dgm:pt modelId="{DA4E2824-AFC8-478B-8481-28E416FCF887}" type="parTrans" cxnId="{6EEE89A2-F4B5-4019-8AF3-2B74218085EB}">
      <dgm:prSet/>
      <dgm:spPr/>
      <dgm:t>
        <a:bodyPr/>
        <a:lstStyle/>
        <a:p>
          <a:endParaRPr lang="ru-RU"/>
        </a:p>
      </dgm:t>
    </dgm:pt>
    <dgm:pt modelId="{5A274014-40A0-450E-A0D8-F515F74D97AF}" type="sibTrans" cxnId="{6EEE89A2-F4B5-4019-8AF3-2B74218085EB}">
      <dgm:prSet/>
      <dgm:spPr/>
      <dgm:t>
        <a:bodyPr/>
        <a:lstStyle/>
        <a:p>
          <a:endParaRPr lang="ru-RU"/>
        </a:p>
      </dgm:t>
    </dgm:pt>
    <dgm:pt modelId="{C6391F2F-BE64-45E9-862B-101903FE24B5}" type="pres">
      <dgm:prSet presAssocID="{B9A0ABBB-6603-41B8-896C-B09124AF85A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0410AB-AE44-42C1-9C79-FF2761EAD6F9}" type="pres">
      <dgm:prSet presAssocID="{947BCC1E-DA86-4477-90F2-83A3B5FE0838}" presName="composite" presStyleCnt="0"/>
      <dgm:spPr/>
    </dgm:pt>
    <dgm:pt modelId="{C8EDB378-525A-4479-9F46-65934C7AE2AF}" type="pres">
      <dgm:prSet presAssocID="{947BCC1E-DA86-4477-90F2-83A3B5FE0838}" presName="bentUpArrow1" presStyleLbl="alignImgPlace1" presStyleIdx="0" presStyleCnt="2" custLinFactNeighborX="45673" custLinFactNeighborY="-43954"/>
      <dgm:spPr/>
    </dgm:pt>
    <dgm:pt modelId="{AF76CB8E-A6FA-4ECF-BA9D-41A5381A4BA4}" type="pres">
      <dgm:prSet presAssocID="{947BCC1E-DA86-4477-90F2-83A3B5FE0838}" presName="ParentText" presStyleLbl="node1" presStyleIdx="0" presStyleCnt="3" custScaleX="105252" custScaleY="60022" custLinFactNeighborX="1263" custLinFactNeighborY="-205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88594-C6C4-4F3D-948C-CF6E19DC0F6A}" type="pres">
      <dgm:prSet presAssocID="{947BCC1E-DA86-4477-90F2-83A3B5FE0838}" presName="ChildText" presStyleLbl="revTx" presStyleIdx="0" presStyleCnt="3" custScaleX="331648" custLinFactX="54442" custLinFactNeighborX="100000" custLinFactNeighborY="-35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69023-1612-4F54-92AA-69CEB11EC633}" type="pres">
      <dgm:prSet presAssocID="{D4FBBAEB-3EB1-4576-9C1D-B93FBEF0DC21}" presName="sibTrans" presStyleCnt="0"/>
      <dgm:spPr/>
    </dgm:pt>
    <dgm:pt modelId="{2733C088-D7F0-48DD-A85F-46E63B0AA5D4}" type="pres">
      <dgm:prSet presAssocID="{43CF5778-70F3-4D18-8269-C356865BFEA4}" presName="composite" presStyleCnt="0"/>
      <dgm:spPr/>
    </dgm:pt>
    <dgm:pt modelId="{876B1A22-6123-451A-ADF5-2753E8879C86}" type="pres">
      <dgm:prSet presAssocID="{43CF5778-70F3-4D18-8269-C356865BFEA4}" presName="bentUpArrow1" presStyleLbl="alignImgPlace1" presStyleIdx="1" presStyleCnt="2" custLinFactNeighborX="26447" custLinFactNeighborY="-46741"/>
      <dgm:spPr/>
    </dgm:pt>
    <dgm:pt modelId="{1D1A6338-35BD-4C44-A83F-C00E8B4922F4}" type="pres">
      <dgm:prSet presAssocID="{43CF5778-70F3-4D18-8269-C356865BFEA4}" presName="ParentText" presStyleLbl="node1" presStyleIdx="1" presStyleCnt="3" custScaleX="64420" custScaleY="60022" custLinFactNeighborX="-15262" custLinFactNeighborY="-221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E423D-2BC8-4A45-98E6-E16B03EC8446}" type="pres">
      <dgm:prSet presAssocID="{43CF5778-70F3-4D18-8269-C356865BFEA4}" presName="ChildText" presStyleLbl="revTx" presStyleIdx="1" presStyleCnt="3" custScaleX="246056" custLinFactNeighborX="33071" custLinFactNeighborY="-33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709D1-7D44-4AFD-9AF1-BC6E7C9F1669}" type="pres">
      <dgm:prSet presAssocID="{1FE6DFBA-C300-4A1B-8ADF-54EE19AF17EC}" presName="sibTrans" presStyleCnt="0"/>
      <dgm:spPr/>
    </dgm:pt>
    <dgm:pt modelId="{3F4AF798-9805-4B86-8ADE-C2285A2EBC57}" type="pres">
      <dgm:prSet presAssocID="{DFEC4D35-B34E-4CA3-B0FE-8EAA7FA92107}" presName="composite" presStyleCnt="0"/>
      <dgm:spPr/>
    </dgm:pt>
    <dgm:pt modelId="{2995AB0B-CA88-43E4-BEF3-8D4D4D6B7845}" type="pres">
      <dgm:prSet presAssocID="{DFEC4D35-B34E-4CA3-B0FE-8EAA7FA92107}" presName="ParentText" presStyleLbl="node1" presStyleIdx="2" presStyleCnt="3" custScaleX="64420" custScaleY="60022" custLinFactNeighborX="-33274" custLinFactNeighborY="-279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CFB64-A8E8-4AC0-B4FA-0A3EE7AE95C2}" type="pres">
      <dgm:prSet presAssocID="{DFEC4D35-B34E-4CA3-B0FE-8EAA7FA92107}" presName="FinalChildText" presStyleLbl="revTx" presStyleIdx="2" presStyleCnt="3" custScaleX="225064" custScaleY="163555" custLinFactNeighborX="25689" custLinFactNeighborY="-239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B3C99-1085-4139-B3C3-0350CF2386AB}" type="presOf" srcId="{947BCC1E-DA86-4477-90F2-83A3B5FE0838}" destId="{AF76CB8E-A6FA-4ECF-BA9D-41A5381A4BA4}" srcOrd="0" destOrd="0" presId="urn:microsoft.com/office/officeart/2005/8/layout/StepDownProcess"/>
    <dgm:cxn modelId="{303998AE-90AB-46A0-86C7-84B37B10F057}" srcId="{947BCC1E-DA86-4477-90F2-83A3B5FE0838}" destId="{E1A4F8E2-332A-462F-BE97-CBFFC0A782E7}" srcOrd="0" destOrd="0" parTransId="{11EC9075-360F-4A2C-AC99-08A663461742}" sibTransId="{10DF250E-126C-41DA-8E01-E9D3365CCB93}"/>
    <dgm:cxn modelId="{333429DC-24A7-445F-89CA-634F51937E1D}" srcId="{43CF5778-70F3-4D18-8269-C356865BFEA4}" destId="{502C447E-36DA-47AF-88C5-64DB670B03A5}" srcOrd="0" destOrd="0" parTransId="{5582D3C1-9575-4295-9601-3D31C411EA64}" sibTransId="{5A98D5FC-3DA8-4B6D-B30A-2DB49C692688}"/>
    <dgm:cxn modelId="{367B1AEC-A876-4C85-99E8-1C889DEBF378}" srcId="{B9A0ABBB-6603-41B8-896C-B09124AF85A7}" destId="{DFEC4D35-B34E-4CA3-B0FE-8EAA7FA92107}" srcOrd="2" destOrd="0" parTransId="{A16ACB5D-7C31-4A5B-96B8-F104E9B6A104}" sibTransId="{55BAB38E-E262-4AF1-9BA9-BF44276982FC}"/>
    <dgm:cxn modelId="{A600BA2C-3E37-48CA-A4A2-5DC49C687438}" type="presOf" srcId="{502C447E-36DA-47AF-88C5-64DB670B03A5}" destId="{D77E423D-2BC8-4A45-98E6-E16B03EC8446}" srcOrd="0" destOrd="0" presId="urn:microsoft.com/office/officeart/2005/8/layout/StepDownProcess"/>
    <dgm:cxn modelId="{8AA964F4-D9A4-4675-BC53-97DA68FAE386}" srcId="{B9A0ABBB-6603-41B8-896C-B09124AF85A7}" destId="{947BCC1E-DA86-4477-90F2-83A3B5FE0838}" srcOrd="0" destOrd="0" parTransId="{35DBF9FC-83F7-4FF0-AF69-54752B107FEC}" sibTransId="{D4FBBAEB-3EB1-4576-9C1D-B93FBEF0DC21}"/>
    <dgm:cxn modelId="{52E841F3-8300-4AEC-B548-51D12BA3D9BF}" type="presOf" srcId="{DFEC4D35-B34E-4CA3-B0FE-8EAA7FA92107}" destId="{2995AB0B-CA88-43E4-BEF3-8D4D4D6B7845}" srcOrd="0" destOrd="0" presId="urn:microsoft.com/office/officeart/2005/8/layout/StepDownProcess"/>
    <dgm:cxn modelId="{413D6179-FAB2-480A-8330-4575526BFC50}" type="presOf" srcId="{E1A4F8E2-332A-462F-BE97-CBFFC0A782E7}" destId="{1E288594-C6C4-4F3D-948C-CF6E19DC0F6A}" srcOrd="0" destOrd="0" presId="urn:microsoft.com/office/officeart/2005/8/layout/StepDownProcess"/>
    <dgm:cxn modelId="{DA5C53A6-93E5-4EE0-9ED7-491EFD266904}" type="presOf" srcId="{43CF5778-70F3-4D18-8269-C356865BFEA4}" destId="{1D1A6338-35BD-4C44-A83F-C00E8B4922F4}" srcOrd="0" destOrd="0" presId="urn:microsoft.com/office/officeart/2005/8/layout/StepDownProcess"/>
    <dgm:cxn modelId="{6EEE89A2-F4B5-4019-8AF3-2B74218085EB}" srcId="{DFEC4D35-B34E-4CA3-B0FE-8EAA7FA92107}" destId="{FBF274AA-91A0-4105-9A18-94140EACD9F3}" srcOrd="0" destOrd="0" parTransId="{DA4E2824-AFC8-478B-8481-28E416FCF887}" sibTransId="{5A274014-40A0-450E-A0D8-F515F74D97AF}"/>
    <dgm:cxn modelId="{9F80A6D0-6E6E-4700-A71E-24B9AAD5470D}" type="presOf" srcId="{B9A0ABBB-6603-41B8-896C-B09124AF85A7}" destId="{C6391F2F-BE64-45E9-862B-101903FE24B5}" srcOrd="0" destOrd="0" presId="urn:microsoft.com/office/officeart/2005/8/layout/StepDownProcess"/>
    <dgm:cxn modelId="{D4483BD7-6F1A-4100-83B0-77F49ED6E5D7}" type="presOf" srcId="{FBF274AA-91A0-4105-9A18-94140EACD9F3}" destId="{AF7CFB64-A8E8-4AC0-B4FA-0A3EE7AE95C2}" srcOrd="0" destOrd="0" presId="urn:microsoft.com/office/officeart/2005/8/layout/StepDownProcess"/>
    <dgm:cxn modelId="{F7B2AE29-F462-445C-B27D-F4CD3B3181A4}" srcId="{B9A0ABBB-6603-41B8-896C-B09124AF85A7}" destId="{43CF5778-70F3-4D18-8269-C356865BFEA4}" srcOrd="1" destOrd="0" parTransId="{B52E40D6-249A-4E59-96B6-9D1C301B19F8}" sibTransId="{1FE6DFBA-C300-4A1B-8ADF-54EE19AF17EC}"/>
    <dgm:cxn modelId="{4D041C95-B71D-443F-9AC7-21AA8255C4EC}" type="presParOf" srcId="{C6391F2F-BE64-45E9-862B-101903FE24B5}" destId="{E90410AB-AE44-42C1-9C79-FF2761EAD6F9}" srcOrd="0" destOrd="0" presId="urn:microsoft.com/office/officeart/2005/8/layout/StepDownProcess"/>
    <dgm:cxn modelId="{A1688720-B99D-42F6-9FA4-F9FF81357357}" type="presParOf" srcId="{E90410AB-AE44-42C1-9C79-FF2761EAD6F9}" destId="{C8EDB378-525A-4479-9F46-65934C7AE2AF}" srcOrd="0" destOrd="0" presId="urn:microsoft.com/office/officeart/2005/8/layout/StepDownProcess"/>
    <dgm:cxn modelId="{DA18819B-D0C4-431B-A33F-1BEA635396F3}" type="presParOf" srcId="{E90410AB-AE44-42C1-9C79-FF2761EAD6F9}" destId="{AF76CB8E-A6FA-4ECF-BA9D-41A5381A4BA4}" srcOrd="1" destOrd="0" presId="urn:microsoft.com/office/officeart/2005/8/layout/StepDownProcess"/>
    <dgm:cxn modelId="{7DEFA205-07B3-4793-A2D2-2B98991AF58A}" type="presParOf" srcId="{E90410AB-AE44-42C1-9C79-FF2761EAD6F9}" destId="{1E288594-C6C4-4F3D-948C-CF6E19DC0F6A}" srcOrd="2" destOrd="0" presId="urn:microsoft.com/office/officeart/2005/8/layout/StepDownProcess"/>
    <dgm:cxn modelId="{B6D9CFC5-CFED-4785-B075-C761C2FC338C}" type="presParOf" srcId="{C6391F2F-BE64-45E9-862B-101903FE24B5}" destId="{3AD69023-1612-4F54-92AA-69CEB11EC633}" srcOrd="1" destOrd="0" presId="urn:microsoft.com/office/officeart/2005/8/layout/StepDownProcess"/>
    <dgm:cxn modelId="{1DC44C57-8C16-4BA5-8DF1-03C4F149B31F}" type="presParOf" srcId="{C6391F2F-BE64-45E9-862B-101903FE24B5}" destId="{2733C088-D7F0-48DD-A85F-46E63B0AA5D4}" srcOrd="2" destOrd="0" presId="urn:microsoft.com/office/officeart/2005/8/layout/StepDownProcess"/>
    <dgm:cxn modelId="{79122B9F-0CDF-4A07-9401-958E6D5ED76C}" type="presParOf" srcId="{2733C088-D7F0-48DD-A85F-46E63B0AA5D4}" destId="{876B1A22-6123-451A-ADF5-2753E8879C86}" srcOrd="0" destOrd="0" presId="urn:microsoft.com/office/officeart/2005/8/layout/StepDownProcess"/>
    <dgm:cxn modelId="{10F7CC2E-B93A-47C2-8A53-5AD67AAA1C6C}" type="presParOf" srcId="{2733C088-D7F0-48DD-A85F-46E63B0AA5D4}" destId="{1D1A6338-35BD-4C44-A83F-C00E8B4922F4}" srcOrd="1" destOrd="0" presId="urn:microsoft.com/office/officeart/2005/8/layout/StepDownProcess"/>
    <dgm:cxn modelId="{9A7F4049-644D-4306-BE0C-F050779AE894}" type="presParOf" srcId="{2733C088-D7F0-48DD-A85F-46E63B0AA5D4}" destId="{D77E423D-2BC8-4A45-98E6-E16B03EC8446}" srcOrd="2" destOrd="0" presId="urn:microsoft.com/office/officeart/2005/8/layout/StepDownProcess"/>
    <dgm:cxn modelId="{309535B6-DE44-4176-867F-A053E02573D5}" type="presParOf" srcId="{C6391F2F-BE64-45E9-862B-101903FE24B5}" destId="{B01709D1-7D44-4AFD-9AF1-BC6E7C9F1669}" srcOrd="3" destOrd="0" presId="urn:microsoft.com/office/officeart/2005/8/layout/StepDownProcess"/>
    <dgm:cxn modelId="{11BD58A9-4B4B-451B-B298-0B65E4007A82}" type="presParOf" srcId="{C6391F2F-BE64-45E9-862B-101903FE24B5}" destId="{3F4AF798-9805-4B86-8ADE-C2285A2EBC57}" srcOrd="4" destOrd="0" presId="urn:microsoft.com/office/officeart/2005/8/layout/StepDownProcess"/>
    <dgm:cxn modelId="{69FAEAB8-EE0E-4E21-8567-47C217C6B5F9}" type="presParOf" srcId="{3F4AF798-9805-4B86-8ADE-C2285A2EBC57}" destId="{2995AB0B-CA88-43E4-BEF3-8D4D4D6B7845}" srcOrd="0" destOrd="0" presId="urn:microsoft.com/office/officeart/2005/8/layout/StepDownProcess"/>
    <dgm:cxn modelId="{59AF858F-45BB-45F3-9820-F0449E4FEC49}" type="presParOf" srcId="{3F4AF798-9805-4B86-8ADE-C2285A2EBC57}" destId="{AF7CFB64-A8E8-4AC0-B4FA-0A3EE7AE95C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DB378-525A-4479-9F46-65934C7AE2AF}">
      <dsp:nvSpPr>
        <dsp:cNvPr id="0" name=""/>
        <dsp:cNvSpPr/>
      </dsp:nvSpPr>
      <dsp:spPr>
        <a:xfrm rot="5400000">
          <a:off x="718364" y="1274144"/>
          <a:ext cx="865326" cy="9851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6CB8E-A6FA-4ECF-BA9D-41A5381A4BA4}">
      <dsp:nvSpPr>
        <dsp:cNvPr id="0" name=""/>
        <dsp:cNvSpPr/>
      </dsp:nvSpPr>
      <dsp:spPr>
        <a:xfrm>
          <a:off x="19305" y="689130"/>
          <a:ext cx="1533207" cy="612010"/>
        </a:xfrm>
        <a:prstGeom prst="roundRect">
          <a:avLst>
            <a:gd name="adj" fmla="val 16670"/>
          </a:avLst>
        </a:prstGeom>
        <a:solidFill>
          <a:srgbClr val="B6C3F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0" baseline="0" dirty="0">
              <a:solidFill>
                <a:schemeClr val="tx1"/>
              </a:solidFill>
              <a:latin typeface="+mj-lt"/>
              <a:ea typeface="+mj-ea"/>
              <a:cs typeface="Arial"/>
            </a:rPr>
            <a:t>2 </a:t>
          </a:r>
          <a:r>
            <a:rPr lang="ru-RU" sz="1800" b="1" kern="1200" spc="0" baseline="0" dirty="0">
              <a:solidFill>
                <a:schemeClr val="tx1"/>
              </a:solidFill>
              <a:latin typeface="+mj-lt"/>
              <a:ea typeface="+mj-ea"/>
              <a:cs typeface="Arial"/>
            </a:rPr>
            <a:t>420</a:t>
          </a:r>
          <a:r>
            <a:rPr lang="ru-RU" sz="1600" b="1" kern="1200" spc="0" baseline="0" dirty="0">
              <a:solidFill>
                <a:schemeClr val="tx1"/>
              </a:solidFill>
              <a:latin typeface="+mj-lt"/>
              <a:ea typeface="+mj-ea"/>
              <a:cs typeface="Arial"/>
            </a:rPr>
            <a:t> </a:t>
          </a:r>
        </a:p>
      </dsp:txBody>
      <dsp:txXfrm>
        <a:off x="19305" y="689130"/>
        <a:ext cx="1533207" cy="612010"/>
      </dsp:txXfrm>
    </dsp:sp>
    <dsp:sp modelId="{1E288594-C6C4-4F3D-948C-CF6E19DC0F6A}">
      <dsp:nvSpPr>
        <dsp:cNvPr id="0" name=""/>
        <dsp:cNvSpPr/>
      </dsp:nvSpPr>
      <dsp:spPr>
        <a:xfrm>
          <a:off x="1905005" y="500114"/>
          <a:ext cx="3513696" cy="82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ru-RU" sz="1600" b="0" kern="1200" spc="0" baseline="0" dirty="0">
              <a:solidFill>
                <a:srgbClr val="000000"/>
              </a:solidFill>
              <a:latin typeface="Bookman Old Style"/>
              <a:ea typeface="+mn-ea"/>
              <a:cs typeface="Arial"/>
            </a:rPr>
            <a:t>Пакетов документов , поступивших от </a:t>
          </a:r>
          <a:r>
            <a:rPr lang="ru-RU" sz="1600" b="0" kern="1200" spc="0" baseline="0" dirty="0" err="1">
              <a:solidFill>
                <a:srgbClr val="000000"/>
              </a:solidFill>
              <a:latin typeface="Bookman Old Style"/>
              <a:ea typeface="+mn-ea"/>
              <a:cs typeface="Arial"/>
            </a:rPr>
            <a:t>КУИиЗО</a:t>
          </a:r>
          <a:endParaRPr lang="ru-RU" sz="1600" b="0" kern="1200" spc="0" baseline="0" dirty="0">
            <a:solidFill>
              <a:srgbClr val="000000"/>
            </a:solidFill>
            <a:latin typeface="Bookman Old Style"/>
            <a:ea typeface="+mn-ea"/>
            <a:cs typeface="Arial"/>
          </a:endParaRPr>
        </a:p>
      </dsp:txBody>
      <dsp:txXfrm>
        <a:off x="1905005" y="500114"/>
        <a:ext cx="3513696" cy="824120"/>
      </dsp:txXfrm>
    </dsp:sp>
    <dsp:sp modelId="{876B1A22-6123-451A-ADF5-2753E8879C86}">
      <dsp:nvSpPr>
        <dsp:cNvPr id="0" name=""/>
        <dsp:cNvSpPr/>
      </dsp:nvSpPr>
      <dsp:spPr>
        <a:xfrm rot="5400000">
          <a:off x="2136493" y="2298178"/>
          <a:ext cx="865326" cy="9851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A6338-35BD-4C44-A83F-C00E8B4922F4}">
      <dsp:nvSpPr>
        <dsp:cNvPr id="0" name=""/>
        <dsp:cNvSpPr/>
      </dsp:nvSpPr>
      <dsp:spPr>
        <a:xfrm>
          <a:off x="1683519" y="1721037"/>
          <a:ext cx="938406" cy="612010"/>
        </a:xfrm>
        <a:prstGeom prst="roundRect">
          <a:avLst>
            <a:gd name="adj" fmla="val 16670"/>
          </a:avLst>
        </a:prstGeom>
        <a:solidFill>
          <a:srgbClr val="96EA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0" baseline="0" dirty="0">
              <a:solidFill>
                <a:srgbClr val="000000"/>
              </a:solidFill>
              <a:latin typeface="Bookman Old Style"/>
              <a:ea typeface="+mn-ea"/>
              <a:cs typeface="Arial"/>
            </a:rPr>
            <a:t>25</a:t>
          </a:r>
          <a:endParaRPr lang="ru-RU" sz="1600" b="1" kern="1200" spc="0" baseline="0" dirty="0">
            <a:solidFill>
              <a:srgbClr val="000000"/>
            </a:solidFill>
            <a:latin typeface="Bookman Old Style"/>
            <a:ea typeface="+mn-ea"/>
            <a:cs typeface="Arial"/>
          </a:endParaRPr>
        </a:p>
      </dsp:txBody>
      <dsp:txXfrm>
        <a:off x="1683519" y="1721037"/>
        <a:ext cx="938406" cy="612010"/>
      </dsp:txXfrm>
    </dsp:sp>
    <dsp:sp modelId="{D77E423D-2BC8-4A45-98E6-E16B03EC8446}">
      <dsp:nvSpPr>
        <dsp:cNvPr id="0" name=""/>
        <dsp:cNvSpPr/>
      </dsp:nvSpPr>
      <dsp:spPr>
        <a:xfrm>
          <a:off x="2680064" y="1564030"/>
          <a:ext cx="2606878" cy="824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ru-RU" sz="1600" b="0" kern="1200" spc="0" baseline="0" dirty="0">
              <a:solidFill>
                <a:srgbClr val="000000"/>
              </a:solidFill>
              <a:latin typeface="Bookman Old Style"/>
              <a:ea typeface="+mn-ea"/>
              <a:cs typeface="Arial"/>
            </a:rPr>
            <a:t>Заключений</a:t>
          </a:r>
        </a:p>
      </dsp:txBody>
      <dsp:txXfrm>
        <a:off x="2680064" y="1564030"/>
        <a:ext cx="2606878" cy="824120"/>
      </dsp:txXfrm>
    </dsp:sp>
    <dsp:sp modelId="{2995AB0B-CA88-43E4-BEF3-8D4D4D6B7845}">
      <dsp:nvSpPr>
        <dsp:cNvPr id="0" name=""/>
        <dsp:cNvSpPr/>
      </dsp:nvSpPr>
      <dsp:spPr>
        <a:xfrm>
          <a:off x="3146478" y="2971800"/>
          <a:ext cx="938406" cy="612010"/>
        </a:xfrm>
        <a:prstGeom prst="roundRect">
          <a:avLst>
            <a:gd name="adj" fmla="val 16670"/>
          </a:avLst>
        </a:prstGeom>
        <a:solidFill>
          <a:srgbClr val="FFF2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spc="0" baseline="0" dirty="0">
              <a:solidFill>
                <a:srgbClr val="000000"/>
              </a:solidFill>
              <a:latin typeface="Bookman Old Style"/>
              <a:ea typeface="+mn-ea"/>
              <a:cs typeface="Arial"/>
            </a:rPr>
            <a:t>26</a:t>
          </a:r>
        </a:p>
      </dsp:txBody>
      <dsp:txXfrm>
        <a:off x="3146478" y="2971800"/>
        <a:ext cx="938406" cy="612010"/>
      </dsp:txXfrm>
    </dsp:sp>
    <dsp:sp modelId="{AF7CFB64-A8E8-4AC0-B4FA-0A3EE7AE95C2}">
      <dsp:nvSpPr>
        <dsp:cNvPr id="0" name=""/>
        <dsp:cNvSpPr/>
      </dsp:nvSpPr>
      <dsp:spPr>
        <a:xfrm>
          <a:off x="4167137" y="2691724"/>
          <a:ext cx="2384475" cy="134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ru-RU" sz="1600" b="0" kern="1200" spc="0" baseline="0" dirty="0">
              <a:solidFill>
                <a:srgbClr val="000000"/>
              </a:solidFill>
              <a:latin typeface="Bookman Old Style"/>
              <a:ea typeface="+mn-ea"/>
              <a:cs typeface="Arial"/>
            </a:rPr>
            <a:t>Рекомендаций по приведению документов в соответствие</a:t>
          </a:r>
        </a:p>
      </dsp:txBody>
      <dsp:txXfrm>
        <a:off x="4167137" y="2691724"/>
        <a:ext cx="2384475" cy="1347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10D82F6A-B6D4-4BAF-A720-0B2BD02D258A}" type="datetimeFigureOut">
              <a:rPr lang="ru-RU" smtClean="0"/>
              <a:pPr rtl="0"/>
              <a:t>30.01.2024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970773E-52BF-4D5F-9E36-469C76FF0F40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C1FBD400-178C-4E46-8B1C-98070CB60EB4}" type="datetimeFigureOut">
              <a:rPr lang="ru-RU" smtClean="0"/>
              <a:pPr rtl="0"/>
              <a:t>30.01.2024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0FCC8D5-6D68-A443-97C0-91AE5977134B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0FCC8D5-6D68-A443-97C0-91AE5977134B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361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591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3483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3115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3107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0FCC8D5-6D68-A443-97C0-91AE5977134B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9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983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125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775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644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449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9713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860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689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39EFA84-7480-773D-6433-D238A7A8B4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325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6781FA1-E450-FC85-A1D5-F1AC260B0A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3ACEDB6D-CD7F-BC8F-1749-3054098D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1035"/>
            <a:ext cx="2012950" cy="1396365"/>
            <a:chOff x="0" y="0"/>
            <a:chExt cx="928687" cy="643890"/>
          </a:xfrm>
        </p:grpSpPr>
        <p:sp>
          <p:nvSpPr>
            <p:cNvPr id="31" name="Полилиния 4">
              <a:extLst>
                <a:ext uri="{FF2B5EF4-FFF2-40B4-BE49-F238E27FC236}">
                  <a16:creationId xmlns:a16="http://schemas.microsoft.com/office/drawing/2014/main" xmlns="" id="{E303553F-133A-F707-E39C-3BE7F82305FD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" name="Полилиния 5">
              <a:extLst>
                <a:ext uri="{FF2B5EF4-FFF2-40B4-BE49-F238E27FC236}">
                  <a16:creationId xmlns:a16="http://schemas.microsoft.com/office/drawing/2014/main" xmlns="" id="{7546C055-E6C6-8706-8118-879148E4544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" name="Полилиния 6">
              <a:extLst>
                <a:ext uri="{FF2B5EF4-FFF2-40B4-BE49-F238E27FC236}">
                  <a16:creationId xmlns:a16="http://schemas.microsoft.com/office/drawing/2014/main" xmlns="" id="{84C4BAEB-FEF0-1228-C43B-C62695711216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" name="Полилиния 7">
              <a:extLst>
                <a:ext uri="{FF2B5EF4-FFF2-40B4-BE49-F238E27FC236}">
                  <a16:creationId xmlns:a16="http://schemas.microsoft.com/office/drawing/2014/main" xmlns="" id="{AAB11ED3-708A-3C7C-2B0C-576AAA63E0EC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CF11CF44-2C9F-6FBA-19F4-FDFFDAE92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4412" y="834550"/>
            <a:ext cx="0" cy="5188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73D5B8A-C79C-911E-98CB-14151FDE9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2582012"/>
            <a:ext cx="4648200" cy="3666388"/>
          </a:xfrm>
          <a:noFill/>
        </p:spPr>
        <p:txBody>
          <a:bodyPr rtlCol="0" anchor="b">
            <a:normAutofit/>
          </a:bodyPr>
          <a:lstStyle>
            <a:lvl1pPr algn="l">
              <a:lnSpc>
                <a:spcPts val="6000"/>
              </a:lnSpc>
              <a:spcAft>
                <a:spcPts val="0"/>
              </a:spcAft>
              <a:defRPr lang="ru-RU" sz="4800" cap="all" spc="1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ДОБАВЬТЕ ЗДЕСЬ ЗАГОЛОВОК</a:t>
            </a:r>
          </a:p>
        </p:txBody>
      </p:sp>
      <p:sp>
        <p:nvSpPr>
          <p:cNvPr id="16" name="Текст 125">
            <a:extLst>
              <a:ext uri="{FF2B5EF4-FFF2-40B4-BE49-F238E27FC236}">
                <a16:creationId xmlns:a16="http://schemas.microsoft.com/office/drawing/2014/main" xmlns="" id="{49D1D9C0-0B12-47B2-E4DC-A1F8457D8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8389" y="803691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МЕСТО ДЛЯ ПОДЗАГОЛОВКА</a:t>
            </a:r>
          </a:p>
        </p:txBody>
      </p:sp>
      <p:sp>
        <p:nvSpPr>
          <p:cNvPr id="17" name="Текст 125">
            <a:extLst>
              <a:ext uri="{FF2B5EF4-FFF2-40B4-BE49-F238E27FC236}">
                <a16:creationId xmlns:a16="http://schemas.microsoft.com/office/drawing/2014/main" xmlns="" id="{D507759E-A24F-583B-4693-0B2EE5298A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389" y="1108491"/>
            <a:ext cx="4569997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8" name="Текст 125">
            <a:extLst>
              <a:ext uri="{FF2B5EF4-FFF2-40B4-BE49-F238E27FC236}">
                <a16:creationId xmlns:a16="http://schemas.microsoft.com/office/drawing/2014/main" xmlns="" id="{845025F0-F7C6-A8E6-49C9-12DA5E804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8389" y="1752600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МЕСТО ДЛЯ ПОДЗАГОЛОВКА</a:t>
            </a:r>
          </a:p>
        </p:txBody>
      </p:sp>
      <p:sp>
        <p:nvSpPr>
          <p:cNvPr id="19" name="Текст 125">
            <a:extLst>
              <a:ext uri="{FF2B5EF4-FFF2-40B4-BE49-F238E27FC236}">
                <a16:creationId xmlns:a16="http://schemas.microsoft.com/office/drawing/2014/main" xmlns="" id="{781EBEF0-7A65-5718-3905-B1449171D1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8389" y="2057400"/>
            <a:ext cx="4569997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0" name="Текст 125">
            <a:extLst>
              <a:ext uri="{FF2B5EF4-FFF2-40B4-BE49-F238E27FC236}">
                <a16:creationId xmlns:a16="http://schemas.microsoft.com/office/drawing/2014/main" xmlns="" id="{87CF0D35-536A-EBF7-5AE4-543FC5CDF3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8389" y="2708691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МЕСТО ДЛЯ ПОДЗАГОЛОВКА</a:t>
            </a:r>
          </a:p>
        </p:txBody>
      </p:sp>
      <p:sp>
        <p:nvSpPr>
          <p:cNvPr id="21" name="Текст 125">
            <a:extLst>
              <a:ext uri="{FF2B5EF4-FFF2-40B4-BE49-F238E27FC236}">
                <a16:creationId xmlns:a16="http://schemas.microsoft.com/office/drawing/2014/main" xmlns="" id="{16203404-C949-62A1-9158-E4F9C82FD9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389" y="3013491"/>
            <a:ext cx="4569997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2" name="Текст 125">
            <a:extLst>
              <a:ext uri="{FF2B5EF4-FFF2-40B4-BE49-F238E27FC236}">
                <a16:creationId xmlns:a16="http://schemas.microsoft.com/office/drawing/2014/main" xmlns="" id="{23CA1EEC-2EE1-747A-9E70-12FB1B08FC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389" y="3657600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МЕСТО ДЛЯ ПОДЗАГОЛОВКА</a:t>
            </a:r>
          </a:p>
        </p:txBody>
      </p:sp>
      <p:sp>
        <p:nvSpPr>
          <p:cNvPr id="23" name="Текст 125">
            <a:extLst>
              <a:ext uri="{FF2B5EF4-FFF2-40B4-BE49-F238E27FC236}">
                <a16:creationId xmlns:a16="http://schemas.microsoft.com/office/drawing/2014/main" xmlns="" id="{A0762784-788D-8B36-4EAC-36178B679E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8389" y="3962400"/>
            <a:ext cx="4569997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4" name="Текст 125">
            <a:extLst>
              <a:ext uri="{FF2B5EF4-FFF2-40B4-BE49-F238E27FC236}">
                <a16:creationId xmlns:a16="http://schemas.microsoft.com/office/drawing/2014/main" xmlns="" id="{C56C5598-C733-0493-45F4-A0FCE7688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389" y="4613691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МЕСТО ДЛЯ ПОДЗАГОЛОВКА</a:t>
            </a:r>
          </a:p>
        </p:txBody>
      </p:sp>
      <p:sp>
        <p:nvSpPr>
          <p:cNvPr id="25" name="Текст 125">
            <a:extLst>
              <a:ext uri="{FF2B5EF4-FFF2-40B4-BE49-F238E27FC236}">
                <a16:creationId xmlns:a16="http://schemas.microsoft.com/office/drawing/2014/main" xmlns="" id="{32893736-E1A5-0220-9334-570F9A96C2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389" y="4876800"/>
            <a:ext cx="4569997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6" name="Текст 125">
            <a:extLst>
              <a:ext uri="{FF2B5EF4-FFF2-40B4-BE49-F238E27FC236}">
                <a16:creationId xmlns:a16="http://schemas.microsoft.com/office/drawing/2014/main" xmlns="" id="{6F3EB529-5BA3-6A73-23A2-7F13B03245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8389" y="5528091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МЕСТО ДЛЯ ПОДЗАГОЛОВКА</a:t>
            </a:r>
          </a:p>
        </p:txBody>
      </p:sp>
      <p:sp>
        <p:nvSpPr>
          <p:cNvPr id="27" name="Текст 125">
            <a:extLst>
              <a:ext uri="{FF2B5EF4-FFF2-40B4-BE49-F238E27FC236}">
                <a16:creationId xmlns:a16="http://schemas.microsoft.com/office/drawing/2014/main" xmlns="" id="{9308D2F4-4C82-FEFA-7D67-466EDA6C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8389" y="5832891"/>
            <a:ext cx="4569997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 rtlCol="0"/>
          <a:lstStyle>
            <a:lvl1pPr>
              <a:defRPr lang="ru-RU" sz="3700"/>
            </a:lvl1pPr>
            <a:lvl2pPr>
              <a:defRPr lang="ru-RU" sz="3200"/>
            </a:lvl2pPr>
            <a:lvl3pPr>
              <a:defRPr lang="ru-RU" sz="2700"/>
            </a:lvl3pPr>
            <a:lvl4pPr>
              <a:defRPr lang="ru-RU" sz="2400"/>
            </a:lvl4pPr>
            <a:lvl5pPr>
              <a:defRPr lang="ru-RU" sz="2400"/>
            </a:lvl5pPr>
            <a:lvl6pPr>
              <a:defRPr lang="ru-RU" sz="2400"/>
            </a:lvl6pPr>
            <a:lvl7pPr>
              <a:defRPr lang="ru-RU" sz="2400"/>
            </a:lvl7pPr>
            <a:lvl8pPr>
              <a:defRPr lang="ru-RU" sz="2400"/>
            </a:lvl8pPr>
            <a:lvl9pPr>
              <a:defRPr lang="ru-RU" sz="2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 rtlCol="0"/>
          <a:lstStyle>
            <a:lvl1pPr>
              <a:defRPr lang="ru-RU" sz="3700"/>
            </a:lvl1pPr>
            <a:lvl2pPr>
              <a:defRPr lang="ru-RU" sz="3200"/>
            </a:lvl2pPr>
            <a:lvl3pPr>
              <a:defRPr lang="ru-RU" sz="2700"/>
            </a:lvl3pPr>
            <a:lvl4pPr>
              <a:defRPr lang="ru-RU" sz="2400"/>
            </a:lvl4pPr>
            <a:lvl5pPr>
              <a:defRPr lang="ru-RU" sz="2400"/>
            </a:lvl5pPr>
            <a:lvl6pPr>
              <a:defRPr lang="ru-RU" sz="2400"/>
            </a:lvl6pPr>
            <a:lvl7pPr>
              <a:defRPr lang="ru-RU" sz="2400"/>
            </a:lvl7pPr>
            <a:lvl8pPr>
              <a:defRPr lang="ru-RU" sz="2400"/>
            </a:lvl8pPr>
            <a:lvl9pPr>
              <a:defRPr lang="ru-RU" sz="2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rtlCol="0" anchor="b"/>
          <a:lstStyle>
            <a:lvl1pPr marL="0" indent="0">
              <a:buNone/>
              <a:defRPr lang="ru-RU" sz="3200" b="1"/>
            </a:lvl1pPr>
            <a:lvl2pPr marL="609493" indent="0">
              <a:buNone/>
              <a:defRPr lang="ru-RU" sz="2700" b="1"/>
            </a:lvl2pPr>
            <a:lvl3pPr marL="1218987" indent="0">
              <a:buNone/>
              <a:defRPr lang="ru-RU" sz="2400" b="1"/>
            </a:lvl3pPr>
            <a:lvl4pPr marL="1828480" indent="0">
              <a:buNone/>
              <a:defRPr lang="ru-RU" sz="2100" b="1"/>
            </a:lvl4pPr>
            <a:lvl5pPr marL="2437973" indent="0">
              <a:buNone/>
              <a:defRPr lang="ru-RU" sz="2100" b="1"/>
            </a:lvl5pPr>
            <a:lvl6pPr marL="3047467" indent="0">
              <a:buNone/>
              <a:defRPr lang="ru-RU" sz="2100" b="1"/>
            </a:lvl6pPr>
            <a:lvl7pPr marL="3656960" indent="0">
              <a:buNone/>
              <a:defRPr lang="ru-RU" sz="2100" b="1"/>
            </a:lvl7pPr>
            <a:lvl8pPr marL="4266453" indent="0">
              <a:buNone/>
              <a:defRPr lang="ru-RU" sz="2100" b="1"/>
            </a:lvl8pPr>
            <a:lvl9pPr marL="4875947" indent="0">
              <a:buNone/>
              <a:defRPr lang="ru-RU" sz="21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700"/>
            </a:lvl2pPr>
            <a:lvl3pPr>
              <a:defRPr lang="ru-RU" sz="2400"/>
            </a:lvl3pPr>
            <a:lvl4pPr>
              <a:defRPr lang="ru-RU" sz="2100"/>
            </a:lvl4pPr>
            <a:lvl5pPr>
              <a:defRPr lang="ru-RU" sz="2100"/>
            </a:lvl5pPr>
            <a:lvl6pPr>
              <a:defRPr lang="ru-RU" sz="2100"/>
            </a:lvl6pPr>
            <a:lvl7pPr>
              <a:defRPr lang="ru-RU" sz="2100"/>
            </a:lvl7pPr>
            <a:lvl8pPr>
              <a:defRPr lang="ru-RU" sz="2100"/>
            </a:lvl8pPr>
            <a:lvl9pPr>
              <a:defRPr lang="ru-RU" sz="21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rtlCol="0" anchor="b"/>
          <a:lstStyle>
            <a:lvl1pPr marL="0" indent="0">
              <a:buNone/>
              <a:defRPr lang="ru-RU" sz="3200" b="1"/>
            </a:lvl1pPr>
            <a:lvl2pPr marL="609493" indent="0">
              <a:buNone/>
              <a:defRPr lang="ru-RU" sz="2700" b="1"/>
            </a:lvl2pPr>
            <a:lvl3pPr marL="1218987" indent="0">
              <a:buNone/>
              <a:defRPr lang="ru-RU" sz="2400" b="1"/>
            </a:lvl3pPr>
            <a:lvl4pPr marL="1828480" indent="0">
              <a:buNone/>
              <a:defRPr lang="ru-RU" sz="2100" b="1"/>
            </a:lvl4pPr>
            <a:lvl5pPr marL="2437973" indent="0">
              <a:buNone/>
              <a:defRPr lang="ru-RU" sz="2100" b="1"/>
            </a:lvl5pPr>
            <a:lvl6pPr marL="3047467" indent="0">
              <a:buNone/>
              <a:defRPr lang="ru-RU" sz="2100" b="1"/>
            </a:lvl6pPr>
            <a:lvl7pPr marL="3656960" indent="0">
              <a:buNone/>
              <a:defRPr lang="ru-RU" sz="2100" b="1"/>
            </a:lvl7pPr>
            <a:lvl8pPr marL="4266453" indent="0">
              <a:buNone/>
              <a:defRPr lang="ru-RU" sz="2100" b="1"/>
            </a:lvl8pPr>
            <a:lvl9pPr marL="4875947" indent="0">
              <a:buNone/>
              <a:defRPr lang="ru-RU" sz="21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700"/>
            </a:lvl2pPr>
            <a:lvl3pPr>
              <a:defRPr lang="ru-RU" sz="2400"/>
            </a:lvl3pPr>
            <a:lvl4pPr>
              <a:defRPr lang="ru-RU" sz="2100"/>
            </a:lvl4pPr>
            <a:lvl5pPr>
              <a:defRPr lang="ru-RU" sz="2100"/>
            </a:lvl5pPr>
            <a:lvl6pPr>
              <a:defRPr lang="ru-RU" sz="2100"/>
            </a:lvl6pPr>
            <a:lvl7pPr>
              <a:defRPr lang="ru-RU" sz="2100"/>
            </a:lvl7pPr>
            <a:lvl8pPr>
              <a:defRPr lang="ru-RU" sz="2100"/>
            </a:lvl8pPr>
            <a:lvl9pPr>
              <a:defRPr lang="ru-RU" sz="21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rtlCol="0" anchor="b"/>
          <a:lstStyle>
            <a:lvl1pPr algn="l">
              <a:defRPr lang="ru-RU" sz="2700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 rtlCol="0"/>
          <a:lstStyle>
            <a:lvl1pPr>
              <a:defRPr lang="ru-RU" sz="4300"/>
            </a:lvl1pPr>
            <a:lvl2pPr>
              <a:defRPr lang="ru-RU" sz="3700"/>
            </a:lvl2pPr>
            <a:lvl3pPr>
              <a:defRPr lang="ru-RU" sz="3200"/>
            </a:lvl3pPr>
            <a:lvl4pPr>
              <a:defRPr lang="ru-RU" sz="2700"/>
            </a:lvl4pPr>
            <a:lvl5pPr>
              <a:defRPr lang="ru-RU" sz="2700"/>
            </a:lvl5pPr>
            <a:lvl6pPr>
              <a:defRPr lang="ru-RU" sz="2700"/>
            </a:lvl6pPr>
            <a:lvl7pPr>
              <a:defRPr lang="ru-RU" sz="2700"/>
            </a:lvl7pPr>
            <a:lvl8pPr>
              <a:defRPr lang="ru-RU" sz="2700"/>
            </a:lvl8pPr>
            <a:lvl9pPr>
              <a:defRPr lang="ru-RU" sz="27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 rtlCol="0"/>
          <a:lstStyle>
            <a:lvl1pPr marL="0" indent="0">
              <a:buNone/>
              <a:defRPr lang="ru-RU" sz="1900"/>
            </a:lvl1pPr>
            <a:lvl2pPr marL="609493" indent="0">
              <a:buNone/>
              <a:defRPr lang="ru-RU" sz="1600"/>
            </a:lvl2pPr>
            <a:lvl3pPr marL="1218987" indent="0">
              <a:buNone/>
              <a:defRPr lang="ru-RU" sz="1300"/>
            </a:lvl3pPr>
            <a:lvl4pPr marL="1828480" indent="0">
              <a:buNone/>
              <a:defRPr lang="ru-RU" sz="1200"/>
            </a:lvl4pPr>
            <a:lvl5pPr marL="2437973" indent="0">
              <a:buNone/>
              <a:defRPr lang="ru-RU" sz="1200"/>
            </a:lvl5pPr>
            <a:lvl6pPr marL="3047467" indent="0">
              <a:buNone/>
              <a:defRPr lang="ru-RU" sz="1200"/>
            </a:lvl6pPr>
            <a:lvl7pPr marL="3656960" indent="0">
              <a:buNone/>
              <a:defRPr lang="ru-RU" sz="1200"/>
            </a:lvl7pPr>
            <a:lvl8pPr marL="4266453" indent="0">
              <a:buNone/>
              <a:defRPr lang="ru-RU" sz="1200"/>
            </a:lvl8pPr>
            <a:lvl9pPr marL="4875947" indent="0">
              <a:buNone/>
              <a:defRPr lang="ru-RU" sz="12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rtlCol="0" anchor="b"/>
          <a:lstStyle>
            <a:lvl1pPr algn="l">
              <a:defRPr lang="ru-RU" sz="2700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/>
          <a:lstStyle>
            <a:lvl1pPr marL="0" indent="0">
              <a:buNone/>
              <a:defRPr lang="ru-RU" sz="4300"/>
            </a:lvl1pPr>
            <a:lvl2pPr marL="609493" indent="0">
              <a:buNone/>
              <a:defRPr lang="ru-RU" sz="3700"/>
            </a:lvl2pPr>
            <a:lvl3pPr marL="1218987" indent="0">
              <a:buNone/>
              <a:defRPr lang="ru-RU" sz="3200"/>
            </a:lvl3pPr>
            <a:lvl4pPr marL="1828480" indent="0">
              <a:buNone/>
              <a:defRPr lang="ru-RU" sz="2700"/>
            </a:lvl4pPr>
            <a:lvl5pPr marL="2437973" indent="0">
              <a:buNone/>
              <a:defRPr lang="ru-RU" sz="2700"/>
            </a:lvl5pPr>
            <a:lvl6pPr marL="3047467" indent="0">
              <a:buNone/>
              <a:defRPr lang="ru-RU" sz="2700"/>
            </a:lvl6pPr>
            <a:lvl7pPr marL="3656960" indent="0">
              <a:buNone/>
              <a:defRPr lang="ru-RU" sz="2700"/>
            </a:lvl7pPr>
            <a:lvl8pPr marL="4266453" indent="0">
              <a:buNone/>
              <a:defRPr lang="ru-RU" sz="2700"/>
            </a:lvl8pPr>
            <a:lvl9pPr marL="4875947" indent="0">
              <a:buNone/>
              <a:defRPr lang="ru-RU" sz="2700"/>
            </a:lvl9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 rtlCol="0"/>
          <a:lstStyle>
            <a:lvl1pPr marL="0" indent="0">
              <a:buNone/>
              <a:defRPr lang="ru-RU" sz="1900"/>
            </a:lvl1pPr>
            <a:lvl2pPr marL="609493" indent="0">
              <a:buNone/>
              <a:defRPr lang="ru-RU" sz="1600"/>
            </a:lvl2pPr>
            <a:lvl3pPr marL="1218987" indent="0">
              <a:buNone/>
              <a:defRPr lang="ru-RU" sz="1300"/>
            </a:lvl3pPr>
            <a:lvl4pPr marL="1828480" indent="0">
              <a:buNone/>
              <a:defRPr lang="ru-RU" sz="1200"/>
            </a:lvl4pPr>
            <a:lvl5pPr marL="2437973" indent="0">
              <a:buNone/>
              <a:defRPr lang="ru-RU" sz="1200"/>
            </a:lvl5pPr>
            <a:lvl6pPr marL="3047467" indent="0">
              <a:buNone/>
              <a:defRPr lang="ru-RU" sz="1200"/>
            </a:lvl6pPr>
            <a:lvl7pPr marL="3656960" indent="0">
              <a:buNone/>
              <a:defRPr lang="ru-RU" sz="1200"/>
            </a:lvl7pPr>
            <a:lvl8pPr marL="4266453" indent="0">
              <a:buNone/>
              <a:defRPr lang="ru-RU" sz="1200"/>
            </a:lvl8pPr>
            <a:lvl9pPr marL="4875947" indent="0">
              <a:buNone/>
              <a:defRPr lang="ru-RU" sz="12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97D013D-D968-3842-5585-F68590638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1E2900-32BF-B366-60B8-604FD0E7E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9019502A-FEDF-9E56-5CED-0231C6D032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V="1">
            <a:off x="10209212" y="4775834"/>
            <a:ext cx="2012950" cy="1396365"/>
            <a:chOff x="0" y="0"/>
            <a:chExt cx="928687" cy="643890"/>
          </a:xfrm>
        </p:grpSpPr>
        <p:sp>
          <p:nvSpPr>
            <p:cNvPr id="8" name="Полилиния 14">
              <a:extLst>
                <a:ext uri="{FF2B5EF4-FFF2-40B4-BE49-F238E27FC236}">
                  <a16:creationId xmlns:a16="http://schemas.microsoft.com/office/drawing/2014/main" xmlns="" id="{7D059658-5FCA-A967-AB22-4F9EB4BD3FA1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16">
              <a:extLst>
                <a:ext uri="{FF2B5EF4-FFF2-40B4-BE49-F238E27FC236}">
                  <a16:creationId xmlns:a16="http://schemas.microsoft.com/office/drawing/2014/main" xmlns="" id="{E970F7C1-B4FA-277E-6A83-8426C3C706CC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23">
              <a:extLst>
                <a:ext uri="{FF2B5EF4-FFF2-40B4-BE49-F238E27FC236}">
                  <a16:creationId xmlns:a16="http://schemas.microsoft.com/office/drawing/2014/main" xmlns="" id="{47FB6DA4-D0AE-5BA4-8F88-26C81540AC25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25">
              <a:extLst>
                <a:ext uri="{FF2B5EF4-FFF2-40B4-BE49-F238E27FC236}">
                  <a16:creationId xmlns:a16="http://schemas.microsoft.com/office/drawing/2014/main" xmlns="" id="{316E8AAB-13E7-F999-2467-49FCA8C3BF1B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4F4709-3D6A-DA8F-668D-7FD1FDB73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503554" y="5153342"/>
            <a:ext cx="2012950" cy="1396365"/>
            <a:chOff x="0" y="0"/>
            <a:chExt cx="928687" cy="643890"/>
          </a:xfrm>
        </p:grpSpPr>
        <p:sp>
          <p:nvSpPr>
            <p:cNvPr id="13" name="Полилиния 27">
              <a:extLst>
                <a:ext uri="{FF2B5EF4-FFF2-40B4-BE49-F238E27FC236}">
                  <a16:creationId xmlns:a16="http://schemas.microsoft.com/office/drawing/2014/main" xmlns="" id="{8814117C-6003-6F82-A307-9987931426EB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28">
              <a:extLst>
                <a:ext uri="{FF2B5EF4-FFF2-40B4-BE49-F238E27FC236}">
                  <a16:creationId xmlns:a16="http://schemas.microsoft.com/office/drawing/2014/main" xmlns="" id="{88B946C3-9F15-FB9F-D209-3F2DFE6A24F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" name="Полилиния 29">
              <a:extLst>
                <a:ext uri="{FF2B5EF4-FFF2-40B4-BE49-F238E27FC236}">
                  <a16:creationId xmlns:a16="http://schemas.microsoft.com/office/drawing/2014/main" xmlns="" id="{C83B7CDE-20AD-4B97-99A6-C15DECAD0E09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" name="Полилиния 30">
              <a:extLst>
                <a:ext uri="{FF2B5EF4-FFF2-40B4-BE49-F238E27FC236}">
                  <a16:creationId xmlns:a16="http://schemas.microsoft.com/office/drawing/2014/main" xmlns="" id="{CBFA245D-3CF8-63C4-180C-25C6D606B932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8" name="Заголовок 37">
            <a:extLst>
              <a:ext uri="{FF2B5EF4-FFF2-40B4-BE49-F238E27FC236}">
                <a16:creationId xmlns:a16="http://schemas.microsoft.com/office/drawing/2014/main" xmlns="" id="{F064C422-AE95-8762-FC09-9CCE33A72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227639"/>
            <a:ext cx="10969943" cy="944561"/>
          </a:xfrm>
        </p:spPr>
        <p:txBody>
          <a:bodyPr rtlCol="0">
            <a:normAutofit/>
          </a:bodyPr>
          <a:lstStyle>
            <a:lvl1pPr>
              <a:defRPr lang="ru-RU" sz="4800"/>
            </a:lvl1pPr>
          </a:lstStyle>
          <a:p>
            <a:pPr rtl="0"/>
            <a:r>
              <a:rPr lang="ru-RU"/>
              <a:t>ДОБАВЬТЕ ЗДЕСЬ ЗАГОЛОВОК</a:t>
            </a:r>
          </a:p>
        </p:txBody>
      </p:sp>
      <p:sp>
        <p:nvSpPr>
          <p:cNvPr id="50" name="Рисунок 49">
            <a:extLst>
              <a:ext uri="{FF2B5EF4-FFF2-40B4-BE49-F238E27FC236}">
                <a16:creationId xmlns:a16="http://schemas.microsoft.com/office/drawing/2014/main" xmlns="" id="{B1933CEC-F5DE-4D56-1604-0AA6074B575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5212" y="690527"/>
            <a:ext cx="914400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39" name="Текст 125">
            <a:extLst>
              <a:ext uri="{FF2B5EF4-FFF2-40B4-BE49-F238E27FC236}">
                <a16:creationId xmlns:a16="http://schemas.microsoft.com/office/drawing/2014/main" xmlns="" id="{DC28E1BD-C05B-02D8-A2D0-934AB7105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730" y="1794291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0" name="Текст 125">
            <a:extLst>
              <a:ext uri="{FF2B5EF4-FFF2-40B4-BE49-F238E27FC236}">
                <a16:creationId xmlns:a16="http://schemas.microsoft.com/office/drawing/2014/main" xmlns="" id="{6828A660-3134-492C-8D67-1C4FF1A9F8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922" y="2216982"/>
            <a:ext cx="1916981" cy="20502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1" name="Рисунок 49">
            <a:extLst>
              <a:ext uri="{FF2B5EF4-FFF2-40B4-BE49-F238E27FC236}">
                <a16:creationId xmlns:a16="http://schemas.microsoft.com/office/drawing/2014/main" xmlns="" id="{5B4B6EF2-B021-3BF4-377E-B3A420BEB30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51212" y="690527"/>
            <a:ext cx="914400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41" name="Текст 125">
            <a:extLst>
              <a:ext uri="{FF2B5EF4-FFF2-40B4-BE49-F238E27FC236}">
                <a16:creationId xmlns:a16="http://schemas.microsoft.com/office/drawing/2014/main" xmlns="" id="{68E842DE-3378-1AA3-504A-D17757C66F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8730" y="1794291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2" name="Текст 125">
            <a:extLst>
              <a:ext uri="{FF2B5EF4-FFF2-40B4-BE49-F238E27FC236}">
                <a16:creationId xmlns:a16="http://schemas.microsoft.com/office/drawing/2014/main" xmlns="" id="{F9793331-3D24-9F55-06F1-A2A1F70482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9922" y="2216982"/>
            <a:ext cx="1916981" cy="20502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2" name="Рисунок 49">
            <a:extLst>
              <a:ext uri="{FF2B5EF4-FFF2-40B4-BE49-F238E27FC236}">
                <a16:creationId xmlns:a16="http://schemas.microsoft.com/office/drawing/2014/main" xmlns="" id="{4941E911-1A02-9F25-2DD7-481980555C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37212" y="690527"/>
            <a:ext cx="914400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43" name="Текст 125">
            <a:extLst>
              <a:ext uri="{FF2B5EF4-FFF2-40B4-BE49-F238E27FC236}">
                <a16:creationId xmlns:a16="http://schemas.microsoft.com/office/drawing/2014/main" xmlns="" id="{6242DF69-33F6-9F69-2C58-E31A41D0C4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4730" y="1794291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4" name="Текст 125">
            <a:extLst>
              <a:ext uri="{FF2B5EF4-FFF2-40B4-BE49-F238E27FC236}">
                <a16:creationId xmlns:a16="http://schemas.microsoft.com/office/drawing/2014/main" xmlns="" id="{21152B58-3892-F498-6E11-0578DEE185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5922" y="2216982"/>
            <a:ext cx="1916981" cy="20502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3" name="Рисунок 49">
            <a:extLst>
              <a:ext uri="{FF2B5EF4-FFF2-40B4-BE49-F238E27FC236}">
                <a16:creationId xmlns:a16="http://schemas.microsoft.com/office/drawing/2014/main" xmlns="" id="{083F5BED-1096-6C3E-4D70-67E6A2EF9DA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23212" y="690527"/>
            <a:ext cx="914400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45" name="Текст 125">
            <a:extLst>
              <a:ext uri="{FF2B5EF4-FFF2-40B4-BE49-F238E27FC236}">
                <a16:creationId xmlns:a16="http://schemas.microsoft.com/office/drawing/2014/main" xmlns="" id="{5B6E8964-75C5-10EE-4E28-28D549DABB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10730" y="1794291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6" name="Текст 125">
            <a:extLst>
              <a:ext uri="{FF2B5EF4-FFF2-40B4-BE49-F238E27FC236}">
                <a16:creationId xmlns:a16="http://schemas.microsoft.com/office/drawing/2014/main" xmlns="" id="{D62605E4-9690-A249-BF8F-BBF14F7778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21922" y="2216982"/>
            <a:ext cx="1916981" cy="20502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4" name="Рисунок 49">
            <a:extLst>
              <a:ext uri="{FF2B5EF4-FFF2-40B4-BE49-F238E27FC236}">
                <a16:creationId xmlns:a16="http://schemas.microsoft.com/office/drawing/2014/main" xmlns="" id="{DA5B8672-F600-C40B-4A63-6B0F0314FF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209212" y="690527"/>
            <a:ext cx="914400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47" name="Текст 125">
            <a:extLst>
              <a:ext uri="{FF2B5EF4-FFF2-40B4-BE49-F238E27FC236}">
                <a16:creationId xmlns:a16="http://schemas.microsoft.com/office/drawing/2014/main" xmlns="" id="{56BAB65B-81DD-AB90-1E48-78B7A0FC6F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6731" y="1794291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8" name="Текст 125">
            <a:extLst>
              <a:ext uri="{FF2B5EF4-FFF2-40B4-BE49-F238E27FC236}">
                <a16:creationId xmlns:a16="http://schemas.microsoft.com/office/drawing/2014/main" xmlns="" id="{1BBDBEE2-EF26-F759-352F-ABE95A5635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07923" y="2216982"/>
            <a:ext cx="1916981" cy="20502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85484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графически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7E7AF47-3DED-69D8-6876-D178438C34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610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1F635D4-E5D5-9AFA-D709-BAE18B643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4780117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6C47F987-030F-F342-D90F-999612E61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602397"/>
            <a:ext cx="4341971" cy="1905000"/>
          </a:xfrm>
        </p:spPr>
        <p:txBody>
          <a:bodyPr rtlCol="0" anchor="t"/>
          <a:lstStyle>
            <a:lvl1pPr algn="l">
              <a:lnSpc>
                <a:spcPts val="6000"/>
              </a:lnSpc>
              <a:spcAft>
                <a:spcPts val="0"/>
              </a:spcAft>
              <a:defRPr lang="ru-RU" spc="100" baseline="0"/>
            </a:lvl1pPr>
          </a:lstStyle>
          <a:p>
            <a:pPr rtl="0"/>
            <a:r>
              <a:rPr lang="ru-RU"/>
              <a:t>Добавьте здесь заголовок</a:t>
            </a:r>
          </a:p>
        </p:txBody>
      </p:sp>
      <p:sp>
        <p:nvSpPr>
          <p:cNvPr id="17" name="Текст 125">
            <a:extLst>
              <a:ext uri="{FF2B5EF4-FFF2-40B4-BE49-F238E27FC236}">
                <a16:creationId xmlns:a16="http://schemas.microsoft.com/office/drawing/2014/main" xmlns="" id="{F2B9B2C5-0EF0-6F1B-4ED5-FA6E55D5B9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521783"/>
            <a:ext cx="325678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2400" b="0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ПОДЗАГОЛОВОК</a:t>
            </a:r>
          </a:p>
        </p:txBody>
      </p:sp>
      <p:sp>
        <p:nvSpPr>
          <p:cNvPr id="18" name="Текст 125">
            <a:extLst>
              <a:ext uri="{FF2B5EF4-FFF2-40B4-BE49-F238E27FC236}">
                <a16:creationId xmlns:a16="http://schemas.microsoft.com/office/drawing/2014/main" xmlns="" id="{AD6D634A-E888-0AA0-F6D4-475814D28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441" y="3040797"/>
            <a:ext cx="3613856" cy="3283803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3" name="Текст 125">
            <a:extLst>
              <a:ext uri="{FF2B5EF4-FFF2-40B4-BE49-F238E27FC236}">
                <a16:creationId xmlns:a16="http://schemas.microsoft.com/office/drawing/2014/main" xmlns="" id="{6E8A67D3-C169-273A-15E9-927CE473D8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3301" y="3629377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24" name="Текст 125">
            <a:extLst>
              <a:ext uri="{FF2B5EF4-FFF2-40B4-BE49-F238E27FC236}">
                <a16:creationId xmlns:a16="http://schemas.microsoft.com/office/drawing/2014/main" xmlns="" id="{8E927CBD-3051-0B4E-A16D-293CC63C87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5684" y="3857977"/>
            <a:ext cx="1916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9" name="Текст 125">
            <a:extLst>
              <a:ext uri="{FF2B5EF4-FFF2-40B4-BE49-F238E27FC236}">
                <a16:creationId xmlns:a16="http://schemas.microsoft.com/office/drawing/2014/main" xmlns="" id="{1215FD84-1C6D-AB2A-B0FF-D1FD15DE9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3248" y="2286000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20" name="Текст 125">
            <a:extLst>
              <a:ext uri="{FF2B5EF4-FFF2-40B4-BE49-F238E27FC236}">
                <a16:creationId xmlns:a16="http://schemas.microsoft.com/office/drawing/2014/main" xmlns="" id="{8E338294-FF0D-EA6A-CCFE-9127622AB2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4130" y="2510935"/>
            <a:ext cx="1916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5" name="Текст 125">
            <a:extLst>
              <a:ext uri="{FF2B5EF4-FFF2-40B4-BE49-F238E27FC236}">
                <a16:creationId xmlns:a16="http://schemas.microsoft.com/office/drawing/2014/main" xmlns="" id="{6971BD2B-04C0-9A0E-AC47-43B1877062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2930" y="1162162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26" name="Текст 125">
            <a:extLst>
              <a:ext uri="{FF2B5EF4-FFF2-40B4-BE49-F238E27FC236}">
                <a16:creationId xmlns:a16="http://schemas.microsoft.com/office/drawing/2014/main" xmlns="" id="{5574BCF0-46FA-3E75-0A55-56DAF2B590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5313" y="1390762"/>
            <a:ext cx="1916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7" name="Текст 125">
            <a:extLst>
              <a:ext uri="{FF2B5EF4-FFF2-40B4-BE49-F238E27FC236}">
                <a16:creationId xmlns:a16="http://schemas.microsoft.com/office/drawing/2014/main" xmlns="" id="{12B02747-8762-EAB3-526E-3D4E60C41B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55637" y="1143000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28" name="Текст 125">
            <a:extLst>
              <a:ext uri="{FF2B5EF4-FFF2-40B4-BE49-F238E27FC236}">
                <a16:creationId xmlns:a16="http://schemas.microsoft.com/office/drawing/2014/main" xmlns="" id="{4BF6E38E-1F84-DC2E-94DB-3A180A6786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78020" y="1371600"/>
            <a:ext cx="1916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9" name="Текст 125">
            <a:extLst>
              <a:ext uri="{FF2B5EF4-FFF2-40B4-BE49-F238E27FC236}">
                <a16:creationId xmlns:a16="http://schemas.microsoft.com/office/drawing/2014/main" xmlns="" id="{DDD700A6-B275-6D9B-91A3-DA0B6F7BD1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14012" y="2216982"/>
            <a:ext cx="1553915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30" name="Текст 125">
            <a:extLst>
              <a:ext uri="{FF2B5EF4-FFF2-40B4-BE49-F238E27FC236}">
                <a16:creationId xmlns:a16="http://schemas.microsoft.com/office/drawing/2014/main" xmlns="" id="{80A6F55A-8F15-4A1C-CF97-67111E15E8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22979" y="2445582"/>
            <a:ext cx="1535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1" name="Текст 125">
            <a:extLst>
              <a:ext uri="{FF2B5EF4-FFF2-40B4-BE49-F238E27FC236}">
                <a16:creationId xmlns:a16="http://schemas.microsoft.com/office/drawing/2014/main" xmlns="" id="{A5F9F182-55A7-9A0B-F27B-A0AB4F2DCC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736209" y="3657600"/>
            <a:ext cx="1331718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32" name="Текст 125">
            <a:extLst>
              <a:ext uri="{FF2B5EF4-FFF2-40B4-BE49-F238E27FC236}">
                <a16:creationId xmlns:a16="http://schemas.microsoft.com/office/drawing/2014/main" xmlns="" id="{5C5598AE-E5AB-50F5-52A0-E3F4DF2568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742612" y="3886200"/>
            <a:ext cx="1316348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3" name="Текст 125">
            <a:extLst>
              <a:ext uri="{FF2B5EF4-FFF2-40B4-BE49-F238E27FC236}">
                <a16:creationId xmlns:a16="http://schemas.microsoft.com/office/drawing/2014/main" xmlns="" id="{2478FA16-2EF6-42CE-BDA0-AE3355B3A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0248" y="5493582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34" name="Текст 125">
            <a:extLst>
              <a:ext uri="{FF2B5EF4-FFF2-40B4-BE49-F238E27FC236}">
                <a16:creationId xmlns:a16="http://schemas.microsoft.com/office/drawing/2014/main" xmlns="" id="{A5DCA5D8-D938-D2A9-2437-9CDE3A4145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82631" y="5722182"/>
            <a:ext cx="1916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84328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катего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F7C8FFA-078C-DCED-E6B0-8CCEAF78EA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570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1E19CA8-F93F-C6BB-780E-4C401B945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DD4A908-D687-636C-EA7C-0A253F295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718435"/>
            <a:ext cx="2012950" cy="1396365"/>
            <a:chOff x="0" y="0"/>
            <a:chExt cx="928687" cy="643890"/>
          </a:xfrm>
        </p:grpSpPr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xmlns="" id="{CED37773-3C6E-F391-57B3-C0F9655A9CFF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C5034EE4-9FE8-ECB2-AC2B-9CAE4BD8A2DA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FC440072-025B-BA05-2570-E21DF2F6E708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CF204F4A-4B1E-9B93-A78A-258299720821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B35B3AC-D362-8500-81C5-E0315A5097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2557462" y="457200"/>
            <a:ext cx="2012950" cy="1396365"/>
            <a:chOff x="0" y="0"/>
            <a:chExt cx="928687" cy="643890"/>
          </a:xfrm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230CBA7F-760F-573D-156A-F92B027DC774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9590D0AE-96E9-2714-FD5D-D5D24AB03EA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D27B1F7A-1942-3FED-5A52-73B487BAA250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96D5D892-C424-BFB0-69C0-5E2FD7812E1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5" name="Заголовок 34">
            <a:extLst>
              <a:ext uri="{FF2B5EF4-FFF2-40B4-BE49-F238E27FC236}">
                <a16:creationId xmlns:a16="http://schemas.microsoft.com/office/drawing/2014/main" xmlns="" id="{3826A26B-CFE6-12B7-F9F1-E61BBBDA9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720" y="4572000"/>
            <a:ext cx="3960971" cy="2000663"/>
          </a:xfrm>
        </p:spPr>
        <p:txBody>
          <a:bodyPr rtlCol="0" anchor="b"/>
          <a:lstStyle>
            <a:lvl1pPr algn="l">
              <a:lnSpc>
                <a:spcPts val="6000"/>
              </a:lnSpc>
              <a:spcAft>
                <a:spcPts val="0"/>
              </a:spcAft>
              <a:defRPr lang="ru-RU" cap="all" baseline="0"/>
            </a:lvl1pPr>
          </a:lstStyle>
          <a:p>
            <a:pPr rtl="0"/>
            <a:r>
              <a:rPr lang="ru-RU"/>
              <a:t>ДОБАВЬТЕ ЗДЕСЬ ЗАГОЛОВОК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xmlns="" id="{85006E92-0C17-89F8-FDCC-021F26940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0563" y="634889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1</a:t>
            </a:r>
          </a:p>
        </p:txBody>
      </p:sp>
      <p:sp>
        <p:nvSpPr>
          <p:cNvPr id="43" name="Текст 125">
            <a:extLst>
              <a:ext uri="{FF2B5EF4-FFF2-40B4-BE49-F238E27FC236}">
                <a16:creationId xmlns:a16="http://schemas.microsoft.com/office/drawing/2014/main" xmlns="" id="{A95F5DA4-80D2-623F-EF9B-48C15735B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7961" y="1413291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4" name="Текст 125">
            <a:extLst>
              <a:ext uri="{FF2B5EF4-FFF2-40B4-BE49-F238E27FC236}">
                <a16:creationId xmlns:a16="http://schemas.microsoft.com/office/drawing/2014/main" xmlns="" id="{D5FBB18A-3ACC-B2B2-68AE-15CD63759D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7961" y="1760086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8" name="Текст 36">
            <a:extLst>
              <a:ext uri="{FF2B5EF4-FFF2-40B4-BE49-F238E27FC236}">
                <a16:creationId xmlns:a16="http://schemas.microsoft.com/office/drawing/2014/main" xmlns="" id="{871B1BA4-0EA0-4E5C-FED0-BAC5404D5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8947" y="634889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2</a:t>
            </a:r>
          </a:p>
        </p:txBody>
      </p:sp>
      <p:sp>
        <p:nvSpPr>
          <p:cNvPr id="45" name="Текст 125">
            <a:extLst>
              <a:ext uri="{FF2B5EF4-FFF2-40B4-BE49-F238E27FC236}">
                <a16:creationId xmlns:a16="http://schemas.microsoft.com/office/drawing/2014/main" xmlns="" id="{84162F8A-1FBA-33CA-8BC1-869DF83E31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448" y="1413291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6" name="Текст 125">
            <a:extLst>
              <a:ext uri="{FF2B5EF4-FFF2-40B4-BE49-F238E27FC236}">
                <a16:creationId xmlns:a16="http://schemas.microsoft.com/office/drawing/2014/main" xmlns="" id="{C7B25981-4FEE-8DDB-4A8E-5EA529E0F3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8448" y="1760086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9" name="Текст 36">
            <a:extLst>
              <a:ext uri="{FF2B5EF4-FFF2-40B4-BE49-F238E27FC236}">
                <a16:creationId xmlns:a16="http://schemas.microsoft.com/office/drawing/2014/main" xmlns="" id="{5FA9B93B-320A-5774-2A1B-FE6B820F45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0563" y="2869690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3</a:t>
            </a:r>
          </a:p>
        </p:txBody>
      </p:sp>
      <p:sp>
        <p:nvSpPr>
          <p:cNvPr id="47" name="Текст 125">
            <a:extLst>
              <a:ext uri="{FF2B5EF4-FFF2-40B4-BE49-F238E27FC236}">
                <a16:creationId xmlns:a16="http://schemas.microsoft.com/office/drawing/2014/main" xmlns="" id="{EF52F526-F8C4-404E-D8C5-27AF8332A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7961" y="3581400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8" name="Текст 125">
            <a:extLst>
              <a:ext uri="{FF2B5EF4-FFF2-40B4-BE49-F238E27FC236}">
                <a16:creationId xmlns:a16="http://schemas.microsoft.com/office/drawing/2014/main" xmlns="" id="{D550A022-C42C-F4ED-2870-3B97D07BE1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7961" y="3928195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0" name="Текст 36">
            <a:extLst>
              <a:ext uri="{FF2B5EF4-FFF2-40B4-BE49-F238E27FC236}">
                <a16:creationId xmlns:a16="http://schemas.microsoft.com/office/drawing/2014/main" xmlns="" id="{5FA6DD11-198C-32BB-1A6C-C603A45EC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8947" y="2869690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4</a:t>
            </a:r>
          </a:p>
        </p:txBody>
      </p:sp>
      <p:sp>
        <p:nvSpPr>
          <p:cNvPr id="49" name="Текст 125">
            <a:extLst>
              <a:ext uri="{FF2B5EF4-FFF2-40B4-BE49-F238E27FC236}">
                <a16:creationId xmlns:a16="http://schemas.microsoft.com/office/drawing/2014/main" xmlns="" id="{81C35A04-F076-D252-ECEC-C207E80D8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8448" y="3581400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50" name="Текст 125">
            <a:extLst>
              <a:ext uri="{FF2B5EF4-FFF2-40B4-BE49-F238E27FC236}">
                <a16:creationId xmlns:a16="http://schemas.microsoft.com/office/drawing/2014/main" xmlns="" id="{E2513DF8-A1DE-C369-20C2-219F72E861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8448" y="3928195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xmlns="" id="{E502ADC6-2D51-943C-4A4C-C85E41783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0563" y="4953000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5</a:t>
            </a:r>
          </a:p>
        </p:txBody>
      </p:sp>
      <p:sp>
        <p:nvSpPr>
          <p:cNvPr id="53" name="Текст 125">
            <a:extLst>
              <a:ext uri="{FF2B5EF4-FFF2-40B4-BE49-F238E27FC236}">
                <a16:creationId xmlns:a16="http://schemas.microsoft.com/office/drawing/2014/main" xmlns="" id="{A7A3BF9F-C762-F37C-61E2-D28150B307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87961" y="5756387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54" name="Текст 125">
            <a:extLst>
              <a:ext uri="{FF2B5EF4-FFF2-40B4-BE49-F238E27FC236}">
                <a16:creationId xmlns:a16="http://schemas.microsoft.com/office/drawing/2014/main" xmlns="" id="{5C62F08A-5A06-1F91-B70B-C2C427BE30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87961" y="6103182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2" name="Текст 36">
            <a:extLst>
              <a:ext uri="{FF2B5EF4-FFF2-40B4-BE49-F238E27FC236}">
                <a16:creationId xmlns:a16="http://schemas.microsoft.com/office/drawing/2014/main" xmlns="" id="{8B8D9F56-499A-ED95-61F4-BAD7167AB3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8947" y="4953000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6</a:t>
            </a:r>
          </a:p>
        </p:txBody>
      </p:sp>
      <p:sp>
        <p:nvSpPr>
          <p:cNvPr id="55" name="Текст 125">
            <a:extLst>
              <a:ext uri="{FF2B5EF4-FFF2-40B4-BE49-F238E27FC236}">
                <a16:creationId xmlns:a16="http://schemas.microsoft.com/office/drawing/2014/main" xmlns="" id="{1E687FDD-4D50-04D8-F645-9891B2DAE3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98448" y="5756387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56" name="Текст 125">
            <a:extLst>
              <a:ext uri="{FF2B5EF4-FFF2-40B4-BE49-F238E27FC236}">
                <a16:creationId xmlns:a16="http://schemas.microsoft.com/office/drawing/2014/main" xmlns="" id="{D006AF97-1131-0DF4-FADE-81428A8DC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8448" y="6103182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333290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3B48FB-5915-0A23-33B6-E6AD4AEE2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39653"/>
            <a:ext cx="11334993" cy="21511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DBCEB98-9E52-7AAB-EA51-C838B2240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6988"/>
            <a:ext cx="12188825" cy="4521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D196314-8705-C650-31F0-350B7C3B89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2336988"/>
            <a:ext cx="11334993" cy="4063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0D612AB6-E763-6EF2-0548-8DE9069059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 flipV="1">
            <a:off x="503554" y="308293"/>
            <a:ext cx="2012950" cy="1396365"/>
            <a:chOff x="0" y="0"/>
            <a:chExt cx="928687" cy="643890"/>
          </a:xfrm>
        </p:grpSpPr>
        <p:sp>
          <p:nvSpPr>
            <p:cNvPr id="18" name="Полилиния 28">
              <a:extLst>
                <a:ext uri="{FF2B5EF4-FFF2-40B4-BE49-F238E27FC236}">
                  <a16:creationId xmlns:a16="http://schemas.microsoft.com/office/drawing/2014/main" xmlns="" id="{D4691388-DF46-54A5-2D52-DD53894846F8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29">
              <a:extLst>
                <a:ext uri="{FF2B5EF4-FFF2-40B4-BE49-F238E27FC236}">
                  <a16:creationId xmlns:a16="http://schemas.microsoft.com/office/drawing/2014/main" xmlns="" id="{F075481F-BE82-1B2F-EFA0-F3C6409C1BD3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" name="Полилиния 45">
              <a:extLst>
                <a:ext uri="{FF2B5EF4-FFF2-40B4-BE49-F238E27FC236}">
                  <a16:creationId xmlns:a16="http://schemas.microsoft.com/office/drawing/2014/main" xmlns="" id="{1017BD9B-4E75-426D-D361-521DFDFAF38A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51">
              <a:extLst>
                <a:ext uri="{FF2B5EF4-FFF2-40B4-BE49-F238E27FC236}">
                  <a16:creationId xmlns:a16="http://schemas.microsoft.com/office/drawing/2014/main" xmlns="" id="{E58987FE-4F7D-D5A7-AED0-B134CB3EC009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4" name="Заголовок 23">
            <a:extLst>
              <a:ext uri="{FF2B5EF4-FFF2-40B4-BE49-F238E27FC236}">
                <a16:creationId xmlns:a16="http://schemas.microsoft.com/office/drawing/2014/main" xmlns="" id="{4B4696B5-6927-53C6-093E-741DE02A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1036639"/>
            <a:ext cx="10969943" cy="944561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ДОБАВЬТЕ ЗДЕСЬ ЗАГОЛОВОК</a:t>
            </a:r>
          </a:p>
        </p:txBody>
      </p:sp>
      <p:sp>
        <p:nvSpPr>
          <p:cNvPr id="25" name="Текст 125">
            <a:extLst>
              <a:ext uri="{FF2B5EF4-FFF2-40B4-BE49-F238E27FC236}">
                <a16:creationId xmlns:a16="http://schemas.microsoft.com/office/drawing/2014/main" xmlns="" id="{F55D5BB9-B5C2-142B-9BBE-1B0256B9E7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2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6" name="Текст 125">
            <a:extLst>
              <a:ext uri="{FF2B5EF4-FFF2-40B4-BE49-F238E27FC236}">
                <a16:creationId xmlns:a16="http://schemas.microsoft.com/office/drawing/2014/main" xmlns="" id="{E25982BB-ED37-06A4-CA5B-5E2D5759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2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3" name="Текст 125">
            <a:extLst>
              <a:ext uri="{FF2B5EF4-FFF2-40B4-BE49-F238E27FC236}">
                <a16:creationId xmlns:a16="http://schemas.microsoft.com/office/drawing/2014/main" xmlns="" id="{006C43D2-50BF-2297-6B66-52B7D7E319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88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4" name="Текст 125">
            <a:extLst>
              <a:ext uri="{FF2B5EF4-FFF2-40B4-BE49-F238E27FC236}">
                <a16:creationId xmlns:a16="http://schemas.microsoft.com/office/drawing/2014/main" xmlns="" id="{CF37F84D-82B8-31C8-595D-CB21F14B8B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988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6" name="Текст 125">
            <a:extLst>
              <a:ext uri="{FF2B5EF4-FFF2-40B4-BE49-F238E27FC236}">
                <a16:creationId xmlns:a16="http://schemas.microsoft.com/office/drawing/2014/main" xmlns="" id="{20F5BBDB-F9B2-D6B3-961A-ED55A3B401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134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1" name="Текст 125">
            <a:extLst>
              <a:ext uri="{FF2B5EF4-FFF2-40B4-BE49-F238E27FC236}">
                <a16:creationId xmlns:a16="http://schemas.microsoft.com/office/drawing/2014/main" xmlns="" id="{E1D10500-ECF0-4C0F-864A-DA0582CEF1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134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2" name="Текст 125">
            <a:extLst>
              <a:ext uri="{FF2B5EF4-FFF2-40B4-BE49-F238E27FC236}">
                <a16:creationId xmlns:a16="http://schemas.microsoft.com/office/drawing/2014/main" xmlns="" id="{F445CE75-1264-8D7B-B585-B29BEFAAC3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280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7" name="Текст 125">
            <a:extLst>
              <a:ext uri="{FF2B5EF4-FFF2-40B4-BE49-F238E27FC236}">
                <a16:creationId xmlns:a16="http://schemas.microsoft.com/office/drawing/2014/main" xmlns="" id="{38C9E9F9-82BA-7F42-77E3-EC912B64B1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80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8" name="Текст 125">
            <a:extLst>
              <a:ext uri="{FF2B5EF4-FFF2-40B4-BE49-F238E27FC236}">
                <a16:creationId xmlns:a16="http://schemas.microsoft.com/office/drawing/2014/main" xmlns="" id="{5C21784C-104E-F310-74CE-DC39713111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034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9" name="Текст 125">
            <a:extLst>
              <a:ext uri="{FF2B5EF4-FFF2-40B4-BE49-F238E27FC236}">
                <a16:creationId xmlns:a16="http://schemas.microsoft.com/office/drawing/2014/main" xmlns="" id="{3DF9537D-4EBC-29D4-EFED-6C246DFCF0C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34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60" name="Текст 125">
            <a:extLst>
              <a:ext uri="{FF2B5EF4-FFF2-40B4-BE49-F238E27FC236}">
                <a16:creationId xmlns:a16="http://schemas.microsoft.com/office/drawing/2014/main" xmlns="" id="{09190B2E-6ADF-4E03-835A-A9E64624D3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80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61" name="Текст 125">
            <a:extLst>
              <a:ext uri="{FF2B5EF4-FFF2-40B4-BE49-F238E27FC236}">
                <a16:creationId xmlns:a16="http://schemas.microsoft.com/office/drawing/2014/main" xmlns="" id="{75910623-111B-5640-C47A-90FABBC6A3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180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62" name="Текст 125">
            <a:extLst>
              <a:ext uri="{FF2B5EF4-FFF2-40B4-BE49-F238E27FC236}">
                <a16:creationId xmlns:a16="http://schemas.microsoft.com/office/drawing/2014/main" xmlns="" id="{6BA21D00-F19F-0621-9681-2AA2574D90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26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63" name="Текст 125">
            <a:extLst>
              <a:ext uri="{FF2B5EF4-FFF2-40B4-BE49-F238E27FC236}">
                <a16:creationId xmlns:a16="http://schemas.microsoft.com/office/drawing/2014/main" xmlns="" id="{0A122FB5-5689-32CC-EC0E-83C549C6F8C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26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64" name="Текст 125">
            <a:extLst>
              <a:ext uri="{FF2B5EF4-FFF2-40B4-BE49-F238E27FC236}">
                <a16:creationId xmlns:a16="http://schemas.microsoft.com/office/drawing/2014/main" xmlns="" id="{FB09F280-24D2-68EF-EBDD-6C5C14B1A2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472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65" name="Текст 125">
            <a:extLst>
              <a:ext uri="{FF2B5EF4-FFF2-40B4-BE49-F238E27FC236}">
                <a16:creationId xmlns:a16="http://schemas.microsoft.com/office/drawing/2014/main" xmlns="" id="{292C09F6-A37E-E51B-4F6C-900F01D0AF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472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333652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5852FDE-3B03-DDBA-6479-D93D161E8D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4E0FFCE-6823-5043-D66B-5BAC1A3FA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EE25821-D88A-8A2B-6336-CA7A708C0E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053" y="1753447"/>
            <a:ext cx="7452359" cy="3520438"/>
            <a:chOff x="685800" y="-3886200"/>
            <a:chExt cx="7831048" cy="3200398"/>
          </a:xfrm>
          <a:solidFill>
            <a:schemeClr val="accent4"/>
          </a:solidFill>
          <a:effectLst/>
        </p:grpSpPr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xmlns="" id="{08702C50-D55D-FC33-151D-77216169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DD20F349-C14F-D1E2-47EA-49B06833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DFBE5C6-448F-D901-8511-D3C66ECC3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0C5643EF-D481-FA62-262D-A71890B5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B895BF31-7ECF-88F4-51A6-2584D07A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A4518BF1-061B-9B1E-F25D-03469D8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EC19BD32-BB1E-543B-C95C-B382B2A4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6DFEF71F-717F-2318-6C7E-E313B061F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5D71B00D-343A-3EAC-D6B6-0479D365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14">
              <a:extLst>
                <a:ext uri="{FF2B5EF4-FFF2-40B4-BE49-F238E27FC236}">
                  <a16:creationId xmlns:a16="http://schemas.microsoft.com/office/drawing/2014/main" xmlns="" id="{1ADBC305-BBAA-4E83-39E7-CD93AF73F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Полилиния 15">
              <a:extLst>
                <a:ext uri="{FF2B5EF4-FFF2-40B4-BE49-F238E27FC236}">
                  <a16:creationId xmlns:a16="http://schemas.microsoft.com/office/drawing/2014/main" xmlns="" id="{543FC39F-1F00-30DA-103A-CA219B02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" name="Полилиния 16">
              <a:extLst>
                <a:ext uri="{FF2B5EF4-FFF2-40B4-BE49-F238E27FC236}">
                  <a16:creationId xmlns:a16="http://schemas.microsoft.com/office/drawing/2014/main" xmlns="" id="{01844AA4-19EF-1472-2CB7-6C13C716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" name="Полилиния 17">
              <a:extLst>
                <a:ext uri="{FF2B5EF4-FFF2-40B4-BE49-F238E27FC236}">
                  <a16:creationId xmlns:a16="http://schemas.microsoft.com/office/drawing/2014/main" xmlns="" id="{7030F1A4-15F6-7405-DFAD-7B89AEF5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" name="Полилиния 18">
              <a:extLst>
                <a:ext uri="{FF2B5EF4-FFF2-40B4-BE49-F238E27FC236}">
                  <a16:creationId xmlns:a16="http://schemas.microsoft.com/office/drawing/2014/main" xmlns="" id="{73FFA6D7-BF9F-9DE0-B1CC-DB6CD8A8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" name="Полилиния 19">
              <a:extLst>
                <a:ext uri="{FF2B5EF4-FFF2-40B4-BE49-F238E27FC236}">
                  <a16:creationId xmlns:a16="http://schemas.microsoft.com/office/drawing/2014/main" xmlns="" id="{6DBBFD09-584D-73EF-84D2-5E1138D8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" name="Полилиния 20">
              <a:extLst>
                <a:ext uri="{FF2B5EF4-FFF2-40B4-BE49-F238E27FC236}">
                  <a16:creationId xmlns:a16="http://schemas.microsoft.com/office/drawing/2014/main" xmlns="" id="{B9E33C26-7C9D-5E81-2A52-DF9171C88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" name="Полилиния 21">
              <a:extLst>
                <a:ext uri="{FF2B5EF4-FFF2-40B4-BE49-F238E27FC236}">
                  <a16:creationId xmlns:a16="http://schemas.microsoft.com/office/drawing/2014/main" xmlns="" id="{2CFC995C-CC61-782F-5DB2-A37CFB19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" name="Полилиния 22">
              <a:extLst>
                <a:ext uri="{FF2B5EF4-FFF2-40B4-BE49-F238E27FC236}">
                  <a16:creationId xmlns:a16="http://schemas.microsoft.com/office/drawing/2014/main" xmlns="" id="{847817AA-7ED0-55C0-7F09-995C8A42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" name="Полилиния 23">
              <a:extLst>
                <a:ext uri="{FF2B5EF4-FFF2-40B4-BE49-F238E27FC236}">
                  <a16:creationId xmlns:a16="http://schemas.microsoft.com/office/drawing/2014/main" xmlns="" id="{63D621F1-0398-D6FF-092E-A27F96A5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" name="Полилиния 24">
              <a:extLst>
                <a:ext uri="{FF2B5EF4-FFF2-40B4-BE49-F238E27FC236}">
                  <a16:creationId xmlns:a16="http://schemas.microsoft.com/office/drawing/2014/main" xmlns="" id="{34006411-ED05-878D-128A-F74C06BB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" name="Полилиния 25">
              <a:extLst>
                <a:ext uri="{FF2B5EF4-FFF2-40B4-BE49-F238E27FC236}">
                  <a16:creationId xmlns:a16="http://schemas.microsoft.com/office/drawing/2014/main" xmlns="" id="{3E8360B4-E136-984B-0884-5296EDBE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" name="Полилиния 26">
              <a:extLst>
                <a:ext uri="{FF2B5EF4-FFF2-40B4-BE49-F238E27FC236}">
                  <a16:creationId xmlns:a16="http://schemas.microsoft.com/office/drawing/2014/main" xmlns="" id="{18BE74AF-63FF-81F2-0AE4-06AE19E3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" name="Полилиния 27">
              <a:extLst>
                <a:ext uri="{FF2B5EF4-FFF2-40B4-BE49-F238E27FC236}">
                  <a16:creationId xmlns:a16="http://schemas.microsoft.com/office/drawing/2014/main" xmlns="" id="{ADF14CD7-9591-1245-86DD-DD936D67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" name="Полилиния 28">
              <a:extLst>
                <a:ext uri="{FF2B5EF4-FFF2-40B4-BE49-F238E27FC236}">
                  <a16:creationId xmlns:a16="http://schemas.microsoft.com/office/drawing/2014/main" xmlns="" id="{4C16EC17-2041-240F-4DA9-B65BDA195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" name="Полилиния 29">
              <a:extLst>
                <a:ext uri="{FF2B5EF4-FFF2-40B4-BE49-F238E27FC236}">
                  <a16:creationId xmlns:a16="http://schemas.microsoft.com/office/drawing/2014/main" xmlns="" id="{D54616AB-4AC0-DB48-91E0-07455CDC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" name="Полилиния 30">
              <a:extLst>
                <a:ext uri="{FF2B5EF4-FFF2-40B4-BE49-F238E27FC236}">
                  <a16:creationId xmlns:a16="http://schemas.microsoft.com/office/drawing/2014/main" xmlns="" id="{742C214B-903A-653F-BEE4-551DF5DDA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" name="Полилиния 31">
              <a:extLst>
                <a:ext uri="{FF2B5EF4-FFF2-40B4-BE49-F238E27FC236}">
                  <a16:creationId xmlns:a16="http://schemas.microsoft.com/office/drawing/2014/main" xmlns="" id="{B2E1D44C-00B0-C0BF-4C91-0D8EC785D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" name="Полилиния 32">
              <a:extLst>
                <a:ext uri="{FF2B5EF4-FFF2-40B4-BE49-F238E27FC236}">
                  <a16:creationId xmlns:a16="http://schemas.microsoft.com/office/drawing/2014/main" xmlns="" id="{B3ED66B1-749D-8A6A-1EFC-8FC1C77EA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" name="Полилиния 33">
              <a:extLst>
                <a:ext uri="{FF2B5EF4-FFF2-40B4-BE49-F238E27FC236}">
                  <a16:creationId xmlns:a16="http://schemas.microsoft.com/office/drawing/2014/main" xmlns="" id="{BCAD229D-E081-471A-9FEA-EB56B781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" name="Полилиния 34">
              <a:extLst>
                <a:ext uri="{FF2B5EF4-FFF2-40B4-BE49-F238E27FC236}">
                  <a16:creationId xmlns:a16="http://schemas.microsoft.com/office/drawing/2014/main" xmlns="" id="{EF795A4C-8D28-3A91-A6E1-826ED6824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" name="Полилиния 35">
              <a:extLst>
                <a:ext uri="{FF2B5EF4-FFF2-40B4-BE49-F238E27FC236}">
                  <a16:creationId xmlns:a16="http://schemas.microsoft.com/office/drawing/2014/main" xmlns="" id="{37B3B919-0EF9-479F-A08E-2FB5FB3F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" name="Полилиния 36">
              <a:extLst>
                <a:ext uri="{FF2B5EF4-FFF2-40B4-BE49-F238E27FC236}">
                  <a16:creationId xmlns:a16="http://schemas.microsoft.com/office/drawing/2014/main" xmlns="" id="{FE0FF2C5-F96D-48BE-F83E-663A0CA1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" name="Полилиния 37">
              <a:extLst>
                <a:ext uri="{FF2B5EF4-FFF2-40B4-BE49-F238E27FC236}">
                  <a16:creationId xmlns:a16="http://schemas.microsoft.com/office/drawing/2014/main" xmlns="" id="{6AB015D7-3F15-3683-0EB2-14A9354C9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" name="Полилиния 38">
              <a:extLst>
                <a:ext uri="{FF2B5EF4-FFF2-40B4-BE49-F238E27FC236}">
                  <a16:creationId xmlns:a16="http://schemas.microsoft.com/office/drawing/2014/main" xmlns="" id="{94D53DD2-CA72-67B6-F65D-C1BEC93E1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" name="Полилиния 39">
              <a:extLst>
                <a:ext uri="{FF2B5EF4-FFF2-40B4-BE49-F238E27FC236}">
                  <a16:creationId xmlns:a16="http://schemas.microsoft.com/office/drawing/2014/main" xmlns="" id="{04849537-89FD-0ECB-B707-A251D2F3F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" name="Полилиния 40">
              <a:extLst>
                <a:ext uri="{FF2B5EF4-FFF2-40B4-BE49-F238E27FC236}">
                  <a16:creationId xmlns:a16="http://schemas.microsoft.com/office/drawing/2014/main" xmlns="" id="{354D45F5-7D1E-0FAC-0E11-CD738F06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" name="Полилиния 41">
              <a:extLst>
                <a:ext uri="{FF2B5EF4-FFF2-40B4-BE49-F238E27FC236}">
                  <a16:creationId xmlns:a16="http://schemas.microsoft.com/office/drawing/2014/main" xmlns="" id="{9820AD49-FF21-97D0-64B5-6DB274BEB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" name="Полилиния 42">
              <a:extLst>
                <a:ext uri="{FF2B5EF4-FFF2-40B4-BE49-F238E27FC236}">
                  <a16:creationId xmlns:a16="http://schemas.microsoft.com/office/drawing/2014/main" xmlns="" id="{A1413BDD-E5B6-DB8A-7DAE-5D12FD96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" name="Полилиния 43">
              <a:extLst>
                <a:ext uri="{FF2B5EF4-FFF2-40B4-BE49-F238E27FC236}">
                  <a16:creationId xmlns:a16="http://schemas.microsoft.com/office/drawing/2014/main" xmlns="" id="{383348B2-8CE3-E69B-7208-80AE9283A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" name="Полилиния 44">
              <a:extLst>
                <a:ext uri="{FF2B5EF4-FFF2-40B4-BE49-F238E27FC236}">
                  <a16:creationId xmlns:a16="http://schemas.microsoft.com/office/drawing/2014/main" xmlns="" id="{DF1977A3-20EF-6128-AF48-28D56ED8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" name="Полилиния 45">
              <a:extLst>
                <a:ext uri="{FF2B5EF4-FFF2-40B4-BE49-F238E27FC236}">
                  <a16:creationId xmlns:a16="http://schemas.microsoft.com/office/drawing/2014/main" xmlns="" id="{FE26FCC1-E98F-A2B3-CB01-E04D8E8A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" name="Полилиния 46">
              <a:extLst>
                <a:ext uri="{FF2B5EF4-FFF2-40B4-BE49-F238E27FC236}">
                  <a16:creationId xmlns:a16="http://schemas.microsoft.com/office/drawing/2014/main" xmlns="" id="{95CD4731-B9F9-D5A4-F905-AB3B6FF7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" name="Полилиния 47">
              <a:extLst>
                <a:ext uri="{FF2B5EF4-FFF2-40B4-BE49-F238E27FC236}">
                  <a16:creationId xmlns:a16="http://schemas.microsoft.com/office/drawing/2014/main" xmlns="" id="{1D348882-1E3C-399D-69BB-8CF3F65CB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" name="Полилиния 48">
              <a:extLst>
                <a:ext uri="{FF2B5EF4-FFF2-40B4-BE49-F238E27FC236}">
                  <a16:creationId xmlns:a16="http://schemas.microsoft.com/office/drawing/2014/main" xmlns="" id="{422A4631-FD29-A535-BB78-8446EC0E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" name="Полилиния 49">
              <a:extLst>
                <a:ext uri="{FF2B5EF4-FFF2-40B4-BE49-F238E27FC236}">
                  <a16:creationId xmlns:a16="http://schemas.microsoft.com/office/drawing/2014/main" xmlns="" id="{BC8E10E0-3348-DC5E-D301-564259B2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" name="Полилиния 50">
              <a:extLst>
                <a:ext uri="{FF2B5EF4-FFF2-40B4-BE49-F238E27FC236}">
                  <a16:creationId xmlns:a16="http://schemas.microsoft.com/office/drawing/2014/main" xmlns="" id="{4B6B3287-E924-0C6F-FC09-87302D1B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" name="Полилиния 51">
              <a:extLst>
                <a:ext uri="{FF2B5EF4-FFF2-40B4-BE49-F238E27FC236}">
                  <a16:creationId xmlns:a16="http://schemas.microsoft.com/office/drawing/2014/main" xmlns="" id="{0F40CCA2-0623-4AFA-2546-69001CF7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" name="Полилиния 52">
              <a:extLst>
                <a:ext uri="{FF2B5EF4-FFF2-40B4-BE49-F238E27FC236}">
                  <a16:creationId xmlns:a16="http://schemas.microsoft.com/office/drawing/2014/main" xmlns="" id="{7F6D33B9-6F88-2C39-B7F4-D0A96867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" name="Полилиния 53">
              <a:extLst>
                <a:ext uri="{FF2B5EF4-FFF2-40B4-BE49-F238E27FC236}">
                  <a16:creationId xmlns:a16="http://schemas.microsoft.com/office/drawing/2014/main" xmlns="" id="{AE7DB495-DECA-ED32-5198-18A55678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" name="Полилиния 54">
              <a:extLst>
                <a:ext uri="{FF2B5EF4-FFF2-40B4-BE49-F238E27FC236}">
                  <a16:creationId xmlns:a16="http://schemas.microsoft.com/office/drawing/2014/main" xmlns="" id="{7AB3B2FD-5271-9215-9FE9-F93BEAB0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" name="Полилиния 55">
              <a:extLst>
                <a:ext uri="{FF2B5EF4-FFF2-40B4-BE49-F238E27FC236}">
                  <a16:creationId xmlns:a16="http://schemas.microsoft.com/office/drawing/2014/main" xmlns="" id="{42BA1BFA-9677-4076-EE64-5FBF4CAE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" name="Полилиния 56">
              <a:extLst>
                <a:ext uri="{FF2B5EF4-FFF2-40B4-BE49-F238E27FC236}">
                  <a16:creationId xmlns:a16="http://schemas.microsoft.com/office/drawing/2014/main" xmlns="" id="{A8A59757-5B63-D394-24C1-E2FF6E39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" name="Полилиния 57">
              <a:extLst>
                <a:ext uri="{FF2B5EF4-FFF2-40B4-BE49-F238E27FC236}">
                  <a16:creationId xmlns:a16="http://schemas.microsoft.com/office/drawing/2014/main" xmlns="" id="{F07F6FA2-5ACD-34C7-06A6-72F138A22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" name="Полилиния 58">
              <a:extLst>
                <a:ext uri="{FF2B5EF4-FFF2-40B4-BE49-F238E27FC236}">
                  <a16:creationId xmlns:a16="http://schemas.microsoft.com/office/drawing/2014/main" xmlns="" id="{AB3B825C-EFAA-C17D-3974-33F4AA5F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" name="Полилиния 59">
              <a:extLst>
                <a:ext uri="{FF2B5EF4-FFF2-40B4-BE49-F238E27FC236}">
                  <a16:creationId xmlns:a16="http://schemas.microsoft.com/office/drawing/2014/main" xmlns="" id="{5B175480-4999-97F0-C1A9-7CB9D655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" name="Полилиния 60">
              <a:extLst>
                <a:ext uri="{FF2B5EF4-FFF2-40B4-BE49-F238E27FC236}">
                  <a16:creationId xmlns:a16="http://schemas.microsoft.com/office/drawing/2014/main" xmlns="" id="{E018EAB2-9D66-BC02-7BE3-8E43C64F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" name="Полилиния 61">
              <a:extLst>
                <a:ext uri="{FF2B5EF4-FFF2-40B4-BE49-F238E27FC236}">
                  <a16:creationId xmlns:a16="http://schemas.microsoft.com/office/drawing/2014/main" xmlns="" id="{A867E1DF-AB0B-3ACA-66A5-D3258DF60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" name="Полилиния 62">
              <a:extLst>
                <a:ext uri="{FF2B5EF4-FFF2-40B4-BE49-F238E27FC236}">
                  <a16:creationId xmlns:a16="http://schemas.microsoft.com/office/drawing/2014/main" xmlns="" id="{E8D2DE9F-E3EC-AFE2-309B-4A28A2B8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" name="Полилиния 63">
              <a:extLst>
                <a:ext uri="{FF2B5EF4-FFF2-40B4-BE49-F238E27FC236}">
                  <a16:creationId xmlns:a16="http://schemas.microsoft.com/office/drawing/2014/main" xmlns="" id="{C0A6B857-0DC3-8381-215E-9EA1DDD08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" name="Полилиния 64">
              <a:extLst>
                <a:ext uri="{FF2B5EF4-FFF2-40B4-BE49-F238E27FC236}">
                  <a16:creationId xmlns:a16="http://schemas.microsoft.com/office/drawing/2014/main" xmlns="" id="{0B4F978A-B9BB-2622-7EE9-73EEB95E6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" name="Полилиния 65">
              <a:extLst>
                <a:ext uri="{FF2B5EF4-FFF2-40B4-BE49-F238E27FC236}">
                  <a16:creationId xmlns:a16="http://schemas.microsoft.com/office/drawing/2014/main" xmlns="" id="{BD910AB5-5E22-CD31-6369-5238E487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" name="Полилиния 66">
              <a:extLst>
                <a:ext uri="{FF2B5EF4-FFF2-40B4-BE49-F238E27FC236}">
                  <a16:creationId xmlns:a16="http://schemas.microsoft.com/office/drawing/2014/main" xmlns="" id="{B31F66C0-30D3-7033-0D47-83012A019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" name="Полилиния 67">
              <a:extLst>
                <a:ext uri="{FF2B5EF4-FFF2-40B4-BE49-F238E27FC236}">
                  <a16:creationId xmlns:a16="http://schemas.microsoft.com/office/drawing/2014/main" xmlns="" id="{51347009-2175-DD97-F203-C55F157E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" name="Полилиния 68">
              <a:extLst>
                <a:ext uri="{FF2B5EF4-FFF2-40B4-BE49-F238E27FC236}">
                  <a16:creationId xmlns:a16="http://schemas.microsoft.com/office/drawing/2014/main" xmlns="" id="{754044BD-3864-5469-CB97-F63BA066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" name="Полилиния 69">
              <a:extLst>
                <a:ext uri="{FF2B5EF4-FFF2-40B4-BE49-F238E27FC236}">
                  <a16:creationId xmlns:a16="http://schemas.microsoft.com/office/drawing/2014/main" xmlns="" id="{D48BFD62-3AA3-DAFE-A71D-69C5FA52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" name="Полилиния 70">
              <a:extLst>
                <a:ext uri="{FF2B5EF4-FFF2-40B4-BE49-F238E27FC236}">
                  <a16:creationId xmlns:a16="http://schemas.microsoft.com/office/drawing/2014/main" xmlns="" id="{438421C6-ED7D-FF4F-3C8C-3C29C242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6" name="Полилиния 71">
              <a:extLst>
                <a:ext uri="{FF2B5EF4-FFF2-40B4-BE49-F238E27FC236}">
                  <a16:creationId xmlns:a16="http://schemas.microsoft.com/office/drawing/2014/main" xmlns="" id="{A1755A34-9698-F924-AF3C-F705EF008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7" name="Полилиния 72">
              <a:extLst>
                <a:ext uri="{FF2B5EF4-FFF2-40B4-BE49-F238E27FC236}">
                  <a16:creationId xmlns:a16="http://schemas.microsoft.com/office/drawing/2014/main" xmlns="" id="{29B1572E-1423-7A0D-4D30-1D73C5D5A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8" name="Полилиния 73">
              <a:extLst>
                <a:ext uri="{FF2B5EF4-FFF2-40B4-BE49-F238E27FC236}">
                  <a16:creationId xmlns:a16="http://schemas.microsoft.com/office/drawing/2014/main" xmlns="" id="{449C3B5D-51DF-37FD-506D-E04BDA956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9" name="Полилиния 74">
              <a:extLst>
                <a:ext uri="{FF2B5EF4-FFF2-40B4-BE49-F238E27FC236}">
                  <a16:creationId xmlns:a16="http://schemas.microsoft.com/office/drawing/2014/main" xmlns="" id="{69DB2C99-C6B4-3DBD-E86A-9E0641C97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0" name="Прямоугольник 75">
              <a:extLst>
                <a:ext uri="{FF2B5EF4-FFF2-40B4-BE49-F238E27FC236}">
                  <a16:creationId xmlns:a16="http://schemas.microsoft.com/office/drawing/2014/main" xmlns="" id="{D4B835F7-4C98-0BC5-8F00-0CF9F6F4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1" name="Полилиния 76">
              <a:extLst>
                <a:ext uri="{FF2B5EF4-FFF2-40B4-BE49-F238E27FC236}">
                  <a16:creationId xmlns:a16="http://schemas.microsoft.com/office/drawing/2014/main" xmlns="" id="{4DD21DE0-079A-A3B9-60A5-383F85989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2" name="Полилиния 77">
              <a:extLst>
                <a:ext uri="{FF2B5EF4-FFF2-40B4-BE49-F238E27FC236}">
                  <a16:creationId xmlns:a16="http://schemas.microsoft.com/office/drawing/2014/main" xmlns="" id="{2B2DDB23-80F1-D1F2-D85D-F1F7B8D1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3" name="Полилиния 78">
              <a:extLst>
                <a:ext uri="{FF2B5EF4-FFF2-40B4-BE49-F238E27FC236}">
                  <a16:creationId xmlns:a16="http://schemas.microsoft.com/office/drawing/2014/main" xmlns="" id="{F6615713-7FB6-6416-E76C-40707BA1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4" name="Полилиния 79">
              <a:extLst>
                <a:ext uri="{FF2B5EF4-FFF2-40B4-BE49-F238E27FC236}">
                  <a16:creationId xmlns:a16="http://schemas.microsoft.com/office/drawing/2014/main" xmlns="" id="{BA2CEA44-1C24-B4FD-3078-0E2A2DFB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5" name="Полилиния 80">
              <a:extLst>
                <a:ext uri="{FF2B5EF4-FFF2-40B4-BE49-F238E27FC236}">
                  <a16:creationId xmlns:a16="http://schemas.microsoft.com/office/drawing/2014/main" xmlns="" id="{92EC1FE1-3C17-4D7E-3F71-DE751371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6" name="Полилиния 81">
              <a:extLst>
                <a:ext uri="{FF2B5EF4-FFF2-40B4-BE49-F238E27FC236}">
                  <a16:creationId xmlns:a16="http://schemas.microsoft.com/office/drawing/2014/main" xmlns="" id="{4908E6FB-982E-617F-E369-95A18284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7" name="Полилиния 82">
              <a:extLst>
                <a:ext uri="{FF2B5EF4-FFF2-40B4-BE49-F238E27FC236}">
                  <a16:creationId xmlns:a16="http://schemas.microsoft.com/office/drawing/2014/main" xmlns="" id="{CE90D2D8-0043-4773-63BF-CEC387655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8" name="Полилиния 83">
              <a:extLst>
                <a:ext uri="{FF2B5EF4-FFF2-40B4-BE49-F238E27FC236}">
                  <a16:creationId xmlns:a16="http://schemas.microsoft.com/office/drawing/2014/main" xmlns="" id="{D8EDFA56-E8E7-330B-11AA-BB3DBA9E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9" name="Полилиния 84">
              <a:extLst>
                <a:ext uri="{FF2B5EF4-FFF2-40B4-BE49-F238E27FC236}">
                  <a16:creationId xmlns:a16="http://schemas.microsoft.com/office/drawing/2014/main" xmlns="" id="{7A2C99EE-6A1E-79A4-0D89-0E3AE8D6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0" name="Полилиния 85">
              <a:extLst>
                <a:ext uri="{FF2B5EF4-FFF2-40B4-BE49-F238E27FC236}">
                  <a16:creationId xmlns:a16="http://schemas.microsoft.com/office/drawing/2014/main" xmlns="" id="{E522A093-7EFC-8F5E-D0A2-32522D624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1" name="Полилиния 86">
              <a:extLst>
                <a:ext uri="{FF2B5EF4-FFF2-40B4-BE49-F238E27FC236}">
                  <a16:creationId xmlns:a16="http://schemas.microsoft.com/office/drawing/2014/main" xmlns="" id="{BF3A15BB-9738-D555-5388-89FB5343C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2" name="Полилиния 87">
              <a:extLst>
                <a:ext uri="{FF2B5EF4-FFF2-40B4-BE49-F238E27FC236}">
                  <a16:creationId xmlns:a16="http://schemas.microsoft.com/office/drawing/2014/main" xmlns="" id="{88A7BBF2-89DE-DDAE-E08F-BBAB11889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3" name="Полилиния 88">
              <a:extLst>
                <a:ext uri="{FF2B5EF4-FFF2-40B4-BE49-F238E27FC236}">
                  <a16:creationId xmlns:a16="http://schemas.microsoft.com/office/drawing/2014/main" xmlns="" id="{3706574C-6072-3A99-2890-F3700814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4" name="Полилиния 89">
              <a:extLst>
                <a:ext uri="{FF2B5EF4-FFF2-40B4-BE49-F238E27FC236}">
                  <a16:creationId xmlns:a16="http://schemas.microsoft.com/office/drawing/2014/main" xmlns="" id="{15D31C55-20D6-7388-8A37-620F88F3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5" name="Полилиния 90">
              <a:extLst>
                <a:ext uri="{FF2B5EF4-FFF2-40B4-BE49-F238E27FC236}">
                  <a16:creationId xmlns:a16="http://schemas.microsoft.com/office/drawing/2014/main" xmlns="" id="{40E8F56D-6486-B918-DEC7-61CBFD31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6" name="Полилиния 91">
              <a:extLst>
                <a:ext uri="{FF2B5EF4-FFF2-40B4-BE49-F238E27FC236}">
                  <a16:creationId xmlns:a16="http://schemas.microsoft.com/office/drawing/2014/main" xmlns="" id="{05A5286A-083B-41C1-27AD-583210705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7" name="Полилиния 92">
              <a:extLst>
                <a:ext uri="{FF2B5EF4-FFF2-40B4-BE49-F238E27FC236}">
                  <a16:creationId xmlns:a16="http://schemas.microsoft.com/office/drawing/2014/main" xmlns="" id="{2410CB20-1202-427D-0815-0B960360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8" name="Полилиния 93">
              <a:extLst>
                <a:ext uri="{FF2B5EF4-FFF2-40B4-BE49-F238E27FC236}">
                  <a16:creationId xmlns:a16="http://schemas.microsoft.com/office/drawing/2014/main" xmlns="" id="{1555D741-27D8-87AF-399F-DF1E55164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9" name="Полилиния 94">
              <a:extLst>
                <a:ext uri="{FF2B5EF4-FFF2-40B4-BE49-F238E27FC236}">
                  <a16:creationId xmlns:a16="http://schemas.microsoft.com/office/drawing/2014/main" xmlns="" id="{D17BE185-33D5-EE65-02DC-7FB72EFD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0" name="Полилиния 95">
              <a:extLst>
                <a:ext uri="{FF2B5EF4-FFF2-40B4-BE49-F238E27FC236}">
                  <a16:creationId xmlns:a16="http://schemas.microsoft.com/office/drawing/2014/main" xmlns="" id="{F8D220CB-5A1E-6BAB-7028-E2CF2FCB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1" name="Полилиния 96">
              <a:extLst>
                <a:ext uri="{FF2B5EF4-FFF2-40B4-BE49-F238E27FC236}">
                  <a16:creationId xmlns:a16="http://schemas.microsoft.com/office/drawing/2014/main" xmlns="" id="{8D264FD6-747D-242C-9D7F-56AC2D6F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2" name="Полилиния 97">
              <a:extLst>
                <a:ext uri="{FF2B5EF4-FFF2-40B4-BE49-F238E27FC236}">
                  <a16:creationId xmlns:a16="http://schemas.microsoft.com/office/drawing/2014/main" xmlns="" id="{112AFF77-3FC1-E98A-078C-640912E3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3" name="Полилиния 98">
              <a:extLst>
                <a:ext uri="{FF2B5EF4-FFF2-40B4-BE49-F238E27FC236}">
                  <a16:creationId xmlns:a16="http://schemas.microsoft.com/office/drawing/2014/main" xmlns="" id="{B89115EA-4454-959E-22DC-D68CA1168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4" name="Полилиния 99">
              <a:extLst>
                <a:ext uri="{FF2B5EF4-FFF2-40B4-BE49-F238E27FC236}">
                  <a16:creationId xmlns:a16="http://schemas.microsoft.com/office/drawing/2014/main" xmlns="" id="{E4570F47-076C-2B39-60EE-005663FD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5" name="Полилиния 100">
              <a:extLst>
                <a:ext uri="{FF2B5EF4-FFF2-40B4-BE49-F238E27FC236}">
                  <a16:creationId xmlns:a16="http://schemas.microsoft.com/office/drawing/2014/main" xmlns="" id="{D734835D-2544-9D7F-C9E0-10849D88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6" name="Полилиния 101">
              <a:extLst>
                <a:ext uri="{FF2B5EF4-FFF2-40B4-BE49-F238E27FC236}">
                  <a16:creationId xmlns:a16="http://schemas.microsoft.com/office/drawing/2014/main" xmlns="" id="{1297B184-0E41-8B3E-8BFC-3FC42CC29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7" name="Полилиния 102">
              <a:extLst>
                <a:ext uri="{FF2B5EF4-FFF2-40B4-BE49-F238E27FC236}">
                  <a16:creationId xmlns:a16="http://schemas.microsoft.com/office/drawing/2014/main" xmlns="" id="{DC457DB1-1030-98F9-45BD-45E4F6D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8" name="Полилиния 103">
              <a:extLst>
                <a:ext uri="{FF2B5EF4-FFF2-40B4-BE49-F238E27FC236}">
                  <a16:creationId xmlns:a16="http://schemas.microsoft.com/office/drawing/2014/main" xmlns="" id="{234118C9-7070-C815-15C1-2C7327B34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9" name="Полилиния 104">
              <a:extLst>
                <a:ext uri="{FF2B5EF4-FFF2-40B4-BE49-F238E27FC236}">
                  <a16:creationId xmlns:a16="http://schemas.microsoft.com/office/drawing/2014/main" xmlns="" id="{7CDBB8C0-E358-210E-A469-C35AFBEC3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0" name="Полилиния 105">
              <a:extLst>
                <a:ext uri="{FF2B5EF4-FFF2-40B4-BE49-F238E27FC236}">
                  <a16:creationId xmlns:a16="http://schemas.microsoft.com/office/drawing/2014/main" xmlns="" id="{28C35701-3E1D-7045-52B4-A645A983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1" name="Полилиния 106">
              <a:extLst>
                <a:ext uri="{FF2B5EF4-FFF2-40B4-BE49-F238E27FC236}">
                  <a16:creationId xmlns:a16="http://schemas.microsoft.com/office/drawing/2014/main" xmlns="" id="{E2CDF794-BD07-F153-8DD8-B763891B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2" name="Полилиния 107">
              <a:extLst>
                <a:ext uri="{FF2B5EF4-FFF2-40B4-BE49-F238E27FC236}">
                  <a16:creationId xmlns:a16="http://schemas.microsoft.com/office/drawing/2014/main" xmlns="" id="{464EE8D2-FBE4-CE1C-7BBC-5ED7AE9B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3" name="Полилиния 108">
              <a:extLst>
                <a:ext uri="{FF2B5EF4-FFF2-40B4-BE49-F238E27FC236}">
                  <a16:creationId xmlns:a16="http://schemas.microsoft.com/office/drawing/2014/main" xmlns="" id="{BD2CBE16-0688-B04D-227F-900D981C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4" name="Полилиния 109">
              <a:extLst>
                <a:ext uri="{FF2B5EF4-FFF2-40B4-BE49-F238E27FC236}">
                  <a16:creationId xmlns:a16="http://schemas.microsoft.com/office/drawing/2014/main" xmlns="" id="{D9C19E8B-BF89-3650-3192-F39501BB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5" name="Полилиния 110">
              <a:extLst>
                <a:ext uri="{FF2B5EF4-FFF2-40B4-BE49-F238E27FC236}">
                  <a16:creationId xmlns:a16="http://schemas.microsoft.com/office/drawing/2014/main" xmlns="" id="{0761C4DB-5C03-31FC-6601-164FA1508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6" name="Прямоугольник 111">
              <a:extLst>
                <a:ext uri="{FF2B5EF4-FFF2-40B4-BE49-F238E27FC236}">
                  <a16:creationId xmlns:a16="http://schemas.microsoft.com/office/drawing/2014/main" xmlns="" id="{3E9C7101-5FDC-811B-284D-08EE2BF1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7" name="Полилиния 112">
              <a:extLst>
                <a:ext uri="{FF2B5EF4-FFF2-40B4-BE49-F238E27FC236}">
                  <a16:creationId xmlns:a16="http://schemas.microsoft.com/office/drawing/2014/main" xmlns="" id="{31076F7E-F783-2041-3815-FEA67FC1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8" name="Полилиния 113">
              <a:extLst>
                <a:ext uri="{FF2B5EF4-FFF2-40B4-BE49-F238E27FC236}">
                  <a16:creationId xmlns:a16="http://schemas.microsoft.com/office/drawing/2014/main" xmlns="" id="{E96CAFED-E5F0-6A21-2549-015747FD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9" name="Полилиния 114">
              <a:extLst>
                <a:ext uri="{FF2B5EF4-FFF2-40B4-BE49-F238E27FC236}">
                  <a16:creationId xmlns:a16="http://schemas.microsoft.com/office/drawing/2014/main" xmlns="" id="{A8947E68-A5A0-CE95-FAF9-F4025904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0" name="Полилиния 115">
              <a:extLst>
                <a:ext uri="{FF2B5EF4-FFF2-40B4-BE49-F238E27FC236}">
                  <a16:creationId xmlns:a16="http://schemas.microsoft.com/office/drawing/2014/main" xmlns="" id="{687A410D-C4BB-C7CA-FC48-D9F780B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1" name="Полилиния 116">
              <a:extLst>
                <a:ext uri="{FF2B5EF4-FFF2-40B4-BE49-F238E27FC236}">
                  <a16:creationId xmlns:a16="http://schemas.microsoft.com/office/drawing/2014/main" xmlns="" id="{91E0EBA8-BDF7-14E3-40D3-CED98FAF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2" name="Полилиния 117">
              <a:extLst>
                <a:ext uri="{FF2B5EF4-FFF2-40B4-BE49-F238E27FC236}">
                  <a16:creationId xmlns:a16="http://schemas.microsoft.com/office/drawing/2014/main" xmlns="" id="{2377A571-78C1-2EAA-2684-BB223668F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3" name="Полилиния 118">
              <a:extLst>
                <a:ext uri="{FF2B5EF4-FFF2-40B4-BE49-F238E27FC236}">
                  <a16:creationId xmlns:a16="http://schemas.microsoft.com/office/drawing/2014/main" xmlns="" id="{D0C0C875-29B6-6CB4-3394-3265554CB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4" name="Полилиния 119">
              <a:extLst>
                <a:ext uri="{FF2B5EF4-FFF2-40B4-BE49-F238E27FC236}">
                  <a16:creationId xmlns:a16="http://schemas.microsoft.com/office/drawing/2014/main" xmlns="" id="{4BBAB8BE-05BB-F445-75E1-17B93BB2E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5" name="Полилиния 120">
              <a:extLst>
                <a:ext uri="{FF2B5EF4-FFF2-40B4-BE49-F238E27FC236}">
                  <a16:creationId xmlns:a16="http://schemas.microsoft.com/office/drawing/2014/main" xmlns="" id="{BF46F5E6-E08C-CD13-79A7-94A5FF99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6" name="Полилиния 121">
              <a:extLst>
                <a:ext uri="{FF2B5EF4-FFF2-40B4-BE49-F238E27FC236}">
                  <a16:creationId xmlns:a16="http://schemas.microsoft.com/office/drawing/2014/main" xmlns="" id="{53683F77-2867-F2FE-0CC5-56B40A3F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7" name="Полилиния 122">
              <a:extLst>
                <a:ext uri="{FF2B5EF4-FFF2-40B4-BE49-F238E27FC236}">
                  <a16:creationId xmlns:a16="http://schemas.microsoft.com/office/drawing/2014/main" xmlns="" id="{82B15028-B32F-1C17-3E7F-A1578114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8" name="Полилиния 123">
              <a:extLst>
                <a:ext uri="{FF2B5EF4-FFF2-40B4-BE49-F238E27FC236}">
                  <a16:creationId xmlns:a16="http://schemas.microsoft.com/office/drawing/2014/main" xmlns="" id="{B10FAB72-1F06-30B2-65D8-E190DB8F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9" name="Полилиния 124">
              <a:extLst>
                <a:ext uri="{FF2B5EF4-FFF2-40B4-BE49-F238E27FC236}">
                  <a16:creationId xmlns:a16="http://schemas.microsoft.com/office/drawing/2014/main" xmlns="" id="{C593409A-46F9-8A6F-4AF4-5D2AB2392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0" name="Полилиния 125">
              <a:extLst>
                <a:ext uri="{FF2B5EF4-FFF2-40B4-BE49-F238E27FC236}">
                  <a16:creationId xmlns:a16="http://schemas.microsoft.com/office/drawing/2014/main" xmlns="" id="{0ABAF707-BEC7-BEDB-2573-1485EBEE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1" name="Полилиния 126">
              <a:extLst>
                <a:ext uri="{FF2B5EF4-FFF2-40B4-BE49-F238E27FC236}">
                  <a16:creationId xmlns:a16="http://schemas.microsoft.com/office/drawing/2014/main" xmlns="" id="{56276818-BD2D-4548-5DD8-24E15525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2" name="Полилиния 127">
              <a:extLst>
                <a:ext uri="{FF2B5EF4-FFF2-40B4-BE49-F238E27FC236}">
                  <a16:creationId xmlns:a16="http://schemas.microsoft.com/office/drawing/2014/main" xmlns="" id="{E97AF39D-64A6-E903-0083-51A399B10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3" name="Полилиния 128">
              <a:extLst>
                <a:ext uri="{FF2B5EF4-FFF2-40B4-BE49-F238E27FC236}">
                  <a16:creationId xmlns:a16="http://schemas.microsoft.com/office/drawing/2014/main" xmlns="" id="{C9744101-2049-CBD3-D7B3-9EB79041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4" name="Полилиния 129">
              <a:extLst>
                <a:ext uri="{FF2B5EF4-FFF2-40B4-BE49-F238E27FC236}">
                  <a16:creationId xmlns:a16="http://schemas.microsoft.com/office/drawing/2014/main" xmlns="" id="{67223AA5-AF31-7A88-0525-F6C37F64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5" name="Полилиния 130">
              <a:extLst>
                <a:ext uri="{FF2B5EF4-FFF2-40B4-BE49-F238E27FC236}">
                  <a16:creationId xmlns:a16="http://schemas.microsoft.com/office/drawing/2014/main" xmlns="" id="{5F3B03EB-D4FE-2387-2DA2-80E0DD9C2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6" name="Полилиния 131">
              <a:extLst>
                <a:ext uri="{FF2B5EF4-FFF2-40B4-BE49-F238E27FC236}">
                  <a16:creationId xmlns:a16="http://schemas.microsoft.com/office/drawing/2014/main" xmlns="" id="{95EF162A-42DC-AC4A-CD27-BDFE03CAA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7" name="Полилиния 132">
              <a:extLst>
                <a:ext uri="{FF2B5EF4-FFF2-40B4-BE49-F238E27FC236}">
                  <a16:creationId xmlns:a16="http://schemas.microsoft.com/office/drawing/2014/main" xmlns="" id="{7DC9259C-BEBA-4653-9A95-7D60BF89F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8" name="Полилиния 133">
              <a:extLst>
                <a:ext uri="{FF2B5EF4-FFF2-40B4-BE49-F238E27FC236}">
                  <a16:creationId xmlns:a16="http://schemas.microsoft.com/office/drawing/2014/main" xmlns="" id="{7BA5766B-48A3-BE32-5010-9558A166F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9" name="Полилиния 134">
              <a:extLst>
                <a:ext uri="{FF2B5EF4-FFF2-40B4-BE49-F238E27FC236}">
                  <a16:creationId xmlns:a16="http://schemas.microsoft.com/office/drawing/2014/main" xmlns="" id="{A52870C5-3072-B060-7EF1-E9FD5BCA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0" name="Полилиния 135">
              <a:extLst>
                <a:ext uri="{FF2B5EF4-FFF2-40B4-BE49-F238E27FC236}">
                  <a16:creationId xmlns:a16="http://schemas.microsoft.com/office/drawing/2014/main" xmlns="" id="{D76D4344-BB30-9F58-7FFF-36D1409B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1" name="Полилиния 136">
              <a:extLst>
                <a:ext uri="{FF2B5EF4-FFF2-40B4-BE49-F238E27FC236}">
                  <a16:creationId xmlns:a16="http://schemas.microsoft.com/office/drawing/2014/main" xmlns="" id="{F2AC888E-4459-3F7E-35A1-DF269D5E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2" name="Полилиния 137">
              <a:extLst>
                <a:ext uri="{FF2B5EF4-FFF2-40B4-BE49-F238E27FC236}">
                  <a16:creationId xmlns:a16="http://schemas.microsoft.com/office/drawing/2014/main" xmlns="" id="{C14DF244-B8C1-D235-C67E-68EE05EB9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3" name="Полилиния 138">
              <a:extLst>
                <a:ext uri="{FF2B5EF4-FFF2-40B4-BE49-F238E27FC236}">
                  <a16:creationId xmlns:a16="http://schemas.microsoft.com/office/drawing/2014/main" xmlns="" id="{02F32EB1-8F2C-0B20-C910-7E9E64A1B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4" name="Полилиния 139">
              <a:extLst>
                <a:ext uri="{FF2B5EF4-FFF2-40B4-BE49-F238E27FC236}">
                  <a16:creationId xmlns:a16="http://schemas.microsoft.com/office/drawing/2014/main" xmlns="" id="{7E5EB8B7-543C-E03D-4CC3-9849AA44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5" name="Полилиния 140">
              <a:extLst>
                <a:ext uri="{FF2B5EF4-FFF2-40B4-BE49-F238E27FC236}">
                  <a16:creationId xmlns:a16="http://schemas.microsoft.com/office/drawing/2014/main" xmlns="" id="{25CD75F4-1924-4BAD-F8F5-3B7FF73F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6" name="Полилиния 141">
              <a:extLst>
                <a:ext uri="{FF2B5EF4-FFF2-40B4-BE49-F238E27FC236}">
                  <a16:creationId xmlns:a16="http://schemas.microsoft.com/office/drawing/2014/main" xmlns="" id="{60C10DC8-E445-CC4E-817F-E07AA441D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7" name="Полилиния 142">
              <a:extLst>
                <a:ext uri="{FF2B5EF4-FFF2-40B4-BE49-F238E27FC236}">
                  <a16:creationId xmlns:a16="http://schemas.microsoft.com/office/drawing/2014/main" xmlns="" id="{15187B55-8B21-A3CA-324E-992AB86C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8" name="Полилиния 143">
              <a:extLst>
                <a:ext uri="{FF2B5EF4-FFF2-40B4-BE49-F238E27FC236}">
                  <a16:creationId xmlns:a16="http://schemas.microsoft.com/office/drawing/2014/main" xmlns="" id="{21B12169-8C6B-0133-FEC2-6D76BC11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9" name="Полилиния 144">
              <a:extLst>
                <a:ext uri="{FF2B5EF4-FFF2-40B4-BE49-F238E27FC236}">
                  <a16:creationId xmlns:a16="http://schemas.microsoft.com/office/drawing/2014/main" xmlns="" id="{0A5F13F0-F373-10DB-9644-95472683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0" name="Полилиния 145">
              <a:extLst>
                <a:ext uri="{FF2B5EF4-FFF2-40B4-BE49-F238E27FC236}">
                  <a16:creationId xmlns:a16="http://schemas.microsoft.com/office/drawing/2014/main" xmlns="" id="{0E83774C-738C-EAC3-F35B-B4E8B174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1" name="Полилиния 146">
              <a:extLst>
                <a:ext uri="{FF2B5EF4-FFF2-40B4-BE49-F238E27FC236}">
                  <a16:creationId xmlns:a16="http://schemas.microsoft.com/office/drawing/2014/main" xmlns="" id="{E98A5FA8-0271-411A-05A4-271C23C1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2" name="Полилиния 147">
              <a:extLst>
                <a:ext uri="{FF2B5EF4-FFF2-40B4-BE49-F238E27FC236}">
                  <a16:creationId xmlns:a16="http://schemas.microsoft.com/office/drawing/2014/main" xmlns="" id="{4E22159F-2007-AD00-DCBB-C60B019B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3" name="Полилиния 148">
              <a:extLst>
                <a:ext uri="{FF2B5EF4-FFF2-40B4-BE49-F238E27FC236}">
                  <a16:creationId xmlns:a16="http://schemas.microsoft.com/office/drawing/2014/main" xmlns="" id="{0622B37B-264A-CE3E-7FA8-0C7B8A9DA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4" name="Полилиния 149">
              <a:extLst>
                <a:ext uri="{FF2B5EF4-FFF2-40B4-BE49-F238E27FC236}">
                  <a16:creationId xmlns:a16="http://schemas.microsoft.com/office/drawing/2014/main" xmlns="" id="{3B9982AC-F2DF-E7D1-31BB-00F0F58C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5" name="Полилиния 150">
              <a:extLst>
                <a:ext uri="{FF2B5EF4-FFF2-40B4-BE49-F238E27FC236}">
                  <a16:creationId xmlns:a16="http://schemas.microsoft.com/office/drawing/2014/main" xmlns="" id="{EEA2C895-57AD-0BDC-5C31-3CD4AD4ED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6" name="Полилиния 151">
              <a:extLst>
                <a:ext uri="{FF2B5EF4-FFF2-40B4-BE49-F238E27FC236}">
                  <a16:creationId xmlns:a16="http://schemas.microsoft.com/office/drawing/2014/main" xmlns="" id="{FF9B83BA-9935-8171-606F-31D6B532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7" name="Полилиния 152">
              <a:extLst>
                <a:ext uri="{FF2B5EF4-FFF2-40B4-BE49-F238E27FC236}">
                  <a16:creationId xmlns:a16="http://schemas.microsoft.com/office/drawing/2014/main" xmlns="" id="{CB532F8F-ED1D-380C-24CC-89E652DC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8" name="Полилиния 153">
              <a:extLst>
                <a:ext uri="{FF2B5EF4-FFF2-40B4-BE49-F238E27FC236}">
                  <a16:creationId xmlns:a16="http://schemas.microsoft.com/office/drawing/2014/main" xmlns="" id="{AC7C4C11-460F-27B2-8D39-EEB0F2F1E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9" name="Полилиния 154">
              <a:extLst>
                <a:ext uri="{FF2B5EF4-FFF2-40B4-BE49-F238E27FC236}">
                  <a16:creationId xmlns:a16="http://schemas.microsoft.com/office/drawing/2014/main" xmlns="" id="{AA3C7718-B934-B8A7-7D40-4AA7F45C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0" name="Полилиния 155">
              <a:extLst>
                <a:ext uri="{FF2B5EF4-FFF2-40B4-BE49-F238E27FC236}">
                  <a16:creationId xmlns:a16="http://schemas.microsoft.com/office/drawing/2014/main" xmlns="" id="{A4DF88EC-CE2D-F438-C824-7ECBAA5AF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1" name="Полилиния 156">
              <a:extLst>
                <a:ext uri="{FF2B5EF4-FFF2-40B4-BE49-F238E27FC236}">
                  <a16:creationId xmlns:a16="http://schemas.microsoft.com/office/drawing/2014/main" xmlns="" id="{D40A4916-40E9-038E-7B2B-81A1E789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2" name="Полилиния 157">
              <a:extLst>
                <a:ext uri="{FF2B5EF4-FFF2-40B4-BE49-F238E27FC236}">
                  <a16:creationId xmlns:a16="http://schemas.microsoft.com/office/drawing/2014/main" xmlns="" id="{C3131D07-0C23-6AA9-D25A-466A03BA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3" name="Полилиния 158">
              <a:extLst>
                <a:ext uri="{FF2B5EF4-FFF2-40B4-BE49-F238E27FC236}">
                  <a16:creationId xmlns:a16="http://schemas.microsoft.com/office/drawing/2014/main" xmlns="" id="{DCDE02CF-ED2B-A934-8274-811B7105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4" name="Полилиния 159">
              <a:extLst>
                <a:ext uri="{FF2B5EF4-FFF2-40B4-BE49-F238E27FC236}">
                  <a16:creationId xmlns:a16="http://schemas.microsoft.com/office/drawing/2014/main" xmlns="" id="{57481A8B-B362-1A8B-2EDA-E7C97413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5" name="Полилиния 160">
              <a:extLst>
                <a:ext uri="{FF2B5EF4-FFF2-40B4-BE49-F238E27FC236}">
                  <a16:creationId xmlns:a16="http://schemas.microsoft.com/office/drawing/2014/main" xmlns="" id="{877A5F13-3289-3577-B985-8D79F56B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6" name="Полилиния 161">
              <a:extLst>
                <a:ext uri="{FF2B5EF4-FFF2-40B4-BE49-F238E27FC236}">
                  <a16:creationId xmlns:a16="http://schemas.microsoft.com/office/drawing/2014/main" xmlns="" id="{B6B174D9-9888-351D-EDEC-FA30C74F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7" name="Полилиния 162">
              <a:extLst>
                <a:ext uri="{FF2B5EF4-FFF2-40B4-BE49-F238E27FC236}">
                  <a16:creationId xmlns:a16="http://schemas.microsoft.com/office/drawing/2014/main" xmlns="" id="{DA652613-1A72-53F7-39B7-5148CFF9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8" name="Полилиния 163">
              <a:extLst>
                <a:ext uri="{FF2B5EF4-FFF2-40B4-BE49-F238E27FC236}">
                  <a16:creationId xmlns:a16="http://schemas.microsoft.com/office/drawing/2014/main" xmlns="" id="{6D4F5909-6C4B-6148-4DE5-A0F4C619D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9" name="Полилиния 164">
              <a:extLst>
                <a:ext uri="{FF2B5EF4-FFF2-40B4-BE49-F238E27FC236}">
                  <a16:creationId xmlns:a16="http://schemas.microsoft.com/office/drawing/2014/main" xmlns="" id="{78903D35-9C69-7F08-7164-B82D00FC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0" name="Полилиния 165">
              <a:extLst>
                <a:ext uri="{FF2B5EF4-FFF2-40B4-BE49-F238E27FC236}">
                  <a16:creationId xmlns:a16="http://schemas.microsoft.com/office/drawing/2014/main" xmlns="" id="{A73DA238-A30E-EB3D-382C-D2BC2964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1" name="Полилиния 166">
              <a:extLst>
                <a:ext uri="{FF2B5EF4-FFF2-40B4-BE49-F238E27FC236}">
                  <a16:creationId xmlns:a16="http://schemas.microsoft.com/office/drawing/2014/main" xmlns="" id="{5BE114AE-920F-7507-B559-0D0F2366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2" name="Полилиния 167">
              <a:extLst>
                <a:ext uri="{FF2B5EF4-FFF2-40B4-BE49-F238E27FC236}">
                  <a16:creationId xmlns:a16="http://schemas.microsoft.com/office/drawing/2014/main" xmlns="" id="{F14D1B92-F31A-3119-4B91-17DBB1A0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3" name="Полилиния 168">
              <a:extLst>
                <a:ext uri="{FF2B5EF4-FFF2-40B4-BE49-F238E27FC236}">
                  <a16:creationId xmlns:a16="http://schemas.microsoft.com/office/drawing/2014/main" xmlns="" id="{87752A24-23FE-0B98-6B81-27876F52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4" name="Полилиния 169">
              <a:extLst>
                <a:ext uri="{FF2B5EF4-FFF2-40B4-BE49-F238E27FC236}">
                  <a16:creationId xmlns:a16="http://schemas.microsoft.com/office/drawing/2014/main" xmlns="" id="{AEE9CB70-29E7-9D2B-C62D-69AD3B8E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5" name="Полилиния 170">
              <a:extLst>
                <a:ext uri="{FF2B5EF4-FFF2-40B4-BE49-F238E27FC236}">
                  <a16:creationId xmlns:a16="http://schemas.microsoft.com/office/drawing/2014/main" xmlns="" id="{FB47CFF7-B045-146C-DD7D-CEEC4D75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6" name="Полилиния 171">
              <a:extLst>
                <a:ext uri="{FF2B5EF4-FFF2-40B4-BE49-F238E27FC236}">
                  <a16:creationId xmlns:a16="http://schemas.microsoft.com/office/drawing/2014/main" xmlns="" id="{1C26954C-D67E-F5D7-B441-B3C176459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7" name="Полилиния 172">
              <a:extLst>
                <a:ext uri="{FF2B5EF4-FFF2-40B4-BE49-F238E27FC236}">
                  <a16:creationId xmlns:a16="http://schemas.microsoft.com/office/drawing/2014/main" xmlns="" id="{EB925BD1-CFF1-82F4-3A89-4D66BC78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8" name="Полилиния 173">
              <a:extLst>
                <a:ext uri="{FF2B5EF4-FFF2-40B4-BE49-F238E27FC236}">
                  <a16:creationId xmlns:a16="http://schemas.microsoft.com/office/drawing/2014/main" xmlns="" id="{3E4D94E2-1E76-1A18-BF82-96C31B92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9" name="Полилиния 174">
              <a:extLst>
                <a:ext uri="{FF2B5EF4-FFF2-40B4-BE49-F238E27FC236}">
                  <a16:creationId xmlns:a16="http://schemas.microsoft.com/office/drawing/2014/main" xmlns="" id="{0E146347-B651-57D5-6F8D-43F9321C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0" name="Полилиния 175">
              <a:extLst>
                <a:ext uri="{FF2B5EF4-FFF2-40B4-BE49-F238E27FC236}">
                  <a16:creationId xmlns:a16="http://schemas.microsoft.com/office/drawing/2014/main" xmlns="" id="{875903CE-0693-939A-1234-4D67C7573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1" name="Полилиния 176">
              <a:extLst>
                <a:ext uri="{FF2B5EF4-FFF2-40B4-BE49-F238E27FC236}">
                  <a16:creationId xmlns:a16="http://schemas.microsoft.com/office/drawing/2014/main" xmlns="" id="{F566DEFE-3050-AA44-8ED3-6FD67DB0C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2" name="Полилиния 177">
              <a:extLst>
                <a:ext uri="{FF2B5EF4-FFF2-40B4-BE49-F238E27FC236}">
                  <a16:creationId xmlns:a16="http://schemas.microsoft.com/office/drawing/2014/main" xmlns="" id="{486290C8-2E98-09E6-0D24-C728E250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3" name="Полилиния 178">
              <a:extLst>
                <a:ext uri="{FF2B5EF4-FFF2-40B4-BE49-F238E27FC236}">
                  <a16:creationId xmlns:a16="http://schemas.microsoft.com/office/drawing/2014/main" xmlns="" id="{D113B804-4745-7033-E5C4-5DCE422FD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4" name="Полилиния 179">
              <a:extLst>
                <a:ext uri="{FF2B5EF4-FFF2-40B4-BE49-F238E27FC236}">
                  <a16:creationId xmlns:a16="http://schemas.microsoft.com/office/drawing/2014/main" xmlns="" id="{F30E53F4-BBFA-4C2E-13BB-E255A1097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5" name="Полилиния 180">
              <a:extLst>
                <a:ext uri="{FF2B5EF4-FFF2-40B4-BE49-F238E27FC236}">
                  <a16:creationId xmlns:a16="http://schemas.microsoft.com/office/drawing/2014/main" xmlns="" id="{79A4FF3F-FB91-31A6-3BBF-C61B653A0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6" name="Полилиния 181">
              <a:extLst>
                <a:ext uri="{FF2B5EF4-FFF2-40B4-BE49-F238E27FC236}">
                  <a16:creationId xmlns:a16="http://schemas.microsoft.com/office/drawing/2014/main" xmlns="" id="{5F8D2A22-2CF2-14FC-2EB6-905AD794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7" name="Полилиния 182">
              <a:extLst>
                <a:ext uri="{FF2B5EF4-FFF2-40B4-BE49-F238E27FC236}">
                  <a16:creationId xmlns:a16="http://schemas.microsoft.com/office/drawing/2014/main" xmlns="" id="{070F1B4E-43A8-B0BE-C400-858236866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8" name="Полилиния 183">
              <a:extLst>
                <a:ext uri="{FF2B5EF4-FFF2-40B4-BE49-F238E27FC236}">
                  <a16:creationId xmlns:a16="http://schemas.microsoft.com/office/drawing/2014/main" xmlns="" id="{51DF7BA7-B33D-672E-B2E0-69C1BB084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9" name="Полилиния 184">
              <a:extLst>
                <a:ext uri="{FF2B5EF4-FFF2-40B4-BE49-F238E27FC236}">
                  <a16:creationId xmlns:a16="http://schemas.microsoft.com/office/drawing/2014/main" xmlns="" id="{CB2DA048-5C2F-43C7-DCE1-A73CA887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0" name="Полилиния 185">
              <a:extLst>
                <a:ext uri="{FF2B5EF4-FFF2-40B4-BE49-F238E27FC236}">
                  <a16:creationId xmlns:a16="http://schemas.microsoft.com/office/drawing/2014/main" xmlns="" id="{F0F07F1C-FAB0-E37A-6073-C6D62411B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1" name="Полилиния 186">
              <a:extLst>
                <a:ext uri="{FF2B5EF4-FFF2-40B4-BE49-F238E27FC236}">
                  <a16:creationId xmlns:a16="http://schemas.microsoft.com/office/drawing/2014/main" xmlns="" id="{2C32A93E-CA3B-9DD1-BE59-5A57D83E6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2" name="Полилиния 187">
              <a:extLst>
                <a:ext uri="{FF2B5EF4-FFF2-40B4-BE49-F238E27FC236}">
                  <a16:creationId xmlns:a16="http://schemas.microsoft.com/office/drawing/2014/main" xmlns="" id="{07E34202-E951-8C0F-445B-323BD9EB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3" name="Полилиния 188">
              <a:extLst>
                <a:ext uri="{FF2B5EF4-FFF2-40B4-BE49-F238E27FC236}">
                  <a16:creationId xmlns:a16="http://schemas.microsoft.com/office/drawing/2014/main" xmlns="" id="{98CE82DC-74F8-7A3C-2870-E2D4EEE62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4" name="Полилиния 189">
              <a:extLst>
                <a:ext uri="{FF2B5EF4-FFF2-40B4-BE49-F238E27FC236}">
                  <a16:creationId xmlns:a16="http://schemas.microsoft.com/office/drawing/2014/main" xmlns="" id="{11580E9D-D638-DD64-B7D8-BC2E27D55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5" name="Полилиния 190">
              <a:extLst>
                <a:ext uri="{FF2B5EF4-FFF2-40B4-BE49-F238E27FC236}">
                  <a16:creationId xmlns:a16="http://schemas.microsoft.com/office/drawing/2014/main" xmlns="" id="{18EBFA76-7A82-11B2-52B1-6976E9E52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6" name="Полилиния 191">
              <a:extLst>
                <a:ext uri="{FF2B5EF4-FFF2-40B4-BE49-F238E27FC236}">
                  <a16:creationId xmlns:a16="http://schemas.microsoft.com/office/drawing/2014/main" xmlns="" id="{7B5E2D91-468A-0A26-D6E4-12D7BB80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7" name="Полилиния 192">
              <a:extLst>
                <a:ext uri="{FF2B5EF4-FFF2-40B4-BE49-F238E27FC236}">
                  <a16:creationId xmlns:a16="http://schemas.microsoft.com/office/drawing/2014/main" xmlns="" id="{29536E69-5D28-4DCB-5C4E-48D949F0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8" name="Полилиния 193">
              <a:extLst>
                <a:ext uri="{FF2B5EF4-FFF2-40B4-BE49-F238E27FC236}">
                  <a16:creationId xmlns:a16="http://schemas.microsoft.com/office/drawing/2014/main" xmlns="" id="{7D92CAD7-14EB-F05B-B805-8AC92E0A9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9" name="Полилиния 194">
              <a:extLst>
                <a:ext uri="{FF2B5EF4-FFF2-40B4-BE49-F238E27FC236}">
                  <a16:creationId xmlns:a16="http://schemas.microsoft.com/office/drawing/2014/main" xmlns="" id="{2E6C5DDA-D25A-C9C5-70F5-9CF28550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0" name="Полилиния 195">
              <a:extLst>
                <a:ext uri="{FF2B5EF4-FFF2-40B4-BE49-F238E27FC236}">
                  <a16:creationId xmlns:a16="http://schemas.microsoft.com/office/drawing/2014/main" xmlns="" id="{138473E0-129F-C3C4-C0B9-4A8C282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1" name="Полилиния 196">
              <a:extLst>
                <a:ext uri="{FF2B5EF4-FFF2-40B4-BE49-F238E27FC236}">
                  <a16:creationId xmlns:a16="http://schemas.microsoft.com/office/drawing/2014/main" xmlns="" id="{CDE3340C-3923-9509-AF2E-125D9E13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2" name="Полилиния 197">
              <a:extLst>
                <a:ext uri="{FF2B5EF4-FFF2-40B4-BE49-F238E27FC236}">
                  <a16:creationId xmlns:a16="http://schemas.microsoft.com/office/drawing/2014/main" xmlns="" id="{0113028C-2DAA-901F-37B7-E8B32183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3" name="Полилиния 198">
              <a:extLst>
                <a:ext uri="{FF2B5EF4-FFF2-40B4-BE49-F238E27FC236}">
                  <a16:creationId xmlns:a16="http://schemas.microsoft.com/office/drawing/2014/main" xmlns="" id="{4E784333-2556-4630-9960-24BC0E999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4" name="Полилиния 199">
              <a:extLst>
                <a:ext uri="{FF2B5EF4-FFF2-40B4-BE49-F238E27FC236}">
                  <a16:creationId xmlns:a16="http://schemas.microsoft.com/office/drawing/2014/main" xmlns="" id="{4EDE9DD7-3A01-EC05-5CD0-4BDF60C5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5" name="Полилиния 200">
              <a:extLst>
                <a:ext uri="{FF2B5EF4-FFF2-40B4-BE49-F238E27FC236}">
                  <a16:creationId xmlns:a16="http://schemas.microsoft.com/office/drawing/2014/main" xmlns="" id="{5D8BAD76-7DA2-938A-CAA0-9984CD2E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6" name="Полилиния 201">
              <a:extLst>
                <a:ext uri="{FF2B5EF4-FFF2-40B4-BE49-F238E27FC236}">
                  <a16:creationId xmlns:a16="http://schemas.microsoft.com/office/drawing/2014/main" xmlns="" id="{916E843F-74DE-53AD-A648-020E02DC2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7" name="Полилиния 202">
              <a:extLst>
                <a:ext uri="{FF2B5EF4-FFF2-40B4-BE49-F238E27FC236}">
                  <a16:creationId xmlns:a16="http://schemas.microsoft.com/office/drawing/2014/main" xmlns="" id="{B38C000D-9714-966B-4BD8-66B2240F6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8" name="Полилиния 203">
              <a:extLst>
                <a:ext uri="{FF2B5EF4-FFF2-40B4-BE49-F238E27FC236}">
                  <a16:creationId xmlns:a16="http://schemas.microsoft.com/office/drawing/2014/main" xmlns="" id="{1913CAA7-C658-E700-3B98-8DD65336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9" name="Полилиния 204">
              <a:extLst>
                <a:ext uri="{FF2B5EF4-FFF2-40B4-BE49-F238E27FC236}">
                  <a16:creationId xmlns:a16="http://schemas.microsoft.com/office/drawing/2014/main" xmlns="" id="{FDED1FFB-D1D1-7165-CB2C-5B6DF2044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0" name="Полилиния 206">
              <a:extLst>
                <a:ext uri="{FF2B5EF4-FFF2-40B4-BE49-F238E27FC236}">
                  <a16:creationId xmlns:a16="http://schemas.microsoft.com/office/drawing/2014/main" xmlns="" id="{67DBCC8F-FB31-479A-1D03-2E1ED10BC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1" name="Полилиния 207">
              <a:extLst>
                <a:ext uri="{FF2B5EF4-FFF2-40B4-BE49-F238E27FC236}">
                  <a16:creationId xmlns:a16="http://schemas.microsoft.com/office/drawing/2014/main" xmlns="" id="{1ACA702B-7D63-E1EF-A29A-82DBC36BF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2" name="Полилиния 208">
              <a:extLst>
                <a:ext uri="{FF2B5EF4-FFF2-40B4-BE49-F238E27FC236}">
                  <a16:creationId xmlns:a16="http://schemas.microsoft.com/office/drawing/2014/main" xmlns="" id="{F3BC68C1-6B21-CA8D-DFF7-8AB8E84FA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3" name="Полилиния 209">
              <a:extLst>
                <a:ext uri="{FF2B5EF4-FFF2-40B4-BE49-F238E27FC236}">
                  <a16:creationId xmlns:a16="http://schemas.microsoft.com/office/drawing/2014/main" xmlns="" id="{59764A67-C41D-22CE-5CAB-B32DCF32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4" name="Полилиния 210">
              <a:extLst>
                <a:ext uri="{FF2B5EF4-FFF2-40B4-BE49-F238E27FC236}">
                  <a16:creationId xmlns:a16="http://schemas.microsoft.com/office/drawing/2014/main" xmlns="" id="{0FAABC54-92D2-876F-C9FC-53730BF8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5" name="Полилиния 211">
              <a:extLst>
                <a:ext uri="{FF2B5EF4-FFF2-40B4-BE49-F238E27FC236}">
                  <a16:creationId xmlns:a16="http://schemas.microsoft.com/office/drawing/2014/main" xmlns="" id="{4846893F-3D92-6295-5D42-0566EE47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6" name="Полилиния 212">
              <a:extLst>
                <a:ext uri="{FF2B5EF4-FFF2-40B4-BE49-F238E27FC236}">
                  <a16:creationId xmlns:a16="http://schemas.microsoft.com/office/drawing/2014/main" xmlns="" id="{674BF299-063A-0E4D-B30C-B1196DF2B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7" name="Полилиния 213">
              <a:extLst>
                <a:ext uri="{FF2B5EF4-FFF2-40B4-BE49-F238E27FC236}">
                  <a16:creationId xmlns:a16="http://schemas.microsoft.com/office/drawing/2014/main" xmlns="" id="{474632C0-1D3B-DB1A-978A-E2B2DB7C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8" name="Полилиния 214">
              <a:extLst>
                <a:ext uri="{FF2B5EF4-FFF2-40B4-BE49-F238E27FC236}">
                  <a16:creationId xmlns:a16="http://schemas.microsoft.com/office/drawing/2014/main" xmlns="" id="{F4C1BE23-0710-C8F6-63DB-E9EFA64B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9" name="Полилиния 215">
              <a:extLst>
                <a:ext uri="{FF2B5EF4-FFF2-40B4-BE49-F238E27FC236}">
                  <a16:creationId xmlns:a16="http://schemas.microsoft.com/office/drawing/2014/main" xmlns="" id="{C1B343D4-3143-C948-D278-B5D00CA7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0" name="Полилиния 216">
              <a:extLst>
                <a:ext uri="{FF2B5EF4-FFF2-40B4-BE49-F238E27FC236}">
                  <a16:creationId xmlns:a16="http://schemas.microsoft.com/office/drawing/2014/main" xmlns="" id="{1B19BF0D-6CCB-EAFB-D2C1-A1AD6C27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1" name="Полилиния 217">
              <a:extLst>
                <a:ext uri="{FF2B5EF4-FFF2-40B4-BE49-F238E27FC236}">
                  <a16:creationId xmlns:a16="http://schemas.microsoft.com/office/drawing/2014/main" xmlns="" id="{6AFE47F7-D783-E453-1EF6-69E4EDD1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2" name="Полилиния 218">
              <a:extLst>
                <a:ext uri="{FF2B5EF4-FFF2-40B4-BE49-F238E27FC236}">
                  <a16:creationId xmlns:a16="http://schemas.microsoft.com/office/drawing/2014/main" xmlns="" id="{61EC32B0-A0C8-5309-0937-67B74DBEA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3" name="Полилиния 219">
              <a:extLst>
                <a:ext uri="{FF2B5EF4-FFF2-40B4-BE49-F238E27FC236}">
                  <a16:creationId xmlns:a16="http://schemas.microsoft.com/office/drawing/2014/main" xmlns="" id="{C67BD503-6A29-2029-C81C-15B4B6D4D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4" name="Полилиния 220">
              <a:extLst>
                <a:ext uri="{FF2B5EF4-FFF2-40B4-BE49-F238E27FC236}">
                  <a16:creationId xmlns:a16="http://schemas.microsoft.com/office/drawing/2014/main" xmlns="" id="{4ED30BE3-E08F-80A2-D775-671F87F3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5" name="Полилиния 221">
              <a:extLst>
                <a:ext uri="{FF2B5EF4-FFF2-40B4-BE49-F238E27FC236}">
                  <a16:creationId xmlns:a16="http://schemas.microsoft.com/office/drawing/2014/main" xmlns="" id="{7911FAE3-4F3C-D448-94DC-0B0D4EDF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6" name="Полилиния 222">
              <a:extLst>
                <a:ext uri="{FF2B5EF4-FFF2-40B4-BE49-F238E27FC236}">
                  <a16:creationId xmlns:a16="http://schemas.microsoft.com/office/drawing/2014/main" xmlns="" id="{26CAD5DC-F542-905D-BC85-3114DADB4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7" name="Полилиния 223">
              <a:extLst>
                <a:ext uri="{FF2B5EF4-FFF2-40B4-BE49-F238E27FC236}">
                  <a16:creationId xmlns:a16="http://schemas.microsoft.com/office/drawing/2014/main" xmlns="" id="{52D2F2D8-EC82-59B9-C368-A924ECA7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8" name="Полилиния 224">
              <a:extLst>
                <a:ext uri="{FF2B5EF4-FFF2-40B4-BE49-F238E27FC236}">
                  <a16:creationId xmlns:a16="http://schemas.microsoft.com/office/drawing/2014/main" xmlns="" id="{AE93C31D-F76D-DEBC-5E13-8A3D5ABA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9" name="Полилиния 225">
              <a:extLst>
                <a:ext uri="{FF2B5EF4-FFF2-40B4-BE49-F238E27FC236}">
                  <a16:creationId xmlns:a16="http://schemas.microsoft.com/office/drawing/2014/main" xmlns="" id="{9B40BC04-D9C0-CD33-E5A5-5CDFBC82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0" name="Полилиния 226">
              <a:extLst>
                <a:ext uri="{FF2B5EF4-FFF2-40B4-BE49-F238E27FC236}">
                  <a16:creationId xmlns:a16="http://schemas.microsoft.com/office/drawing/2014/main" xmlns="" id="{35A442AC-7A6B-1A0D-5BB8-F7256DE4A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1" name="Полилиния 227">
              <a:extLst>
                <a:ext uri="{FF2B5EF4-FFF2-40B4-BE49-F238E27FC236}">
                  <a16:creationId xmlns:a16="http://schemas.microsoft.com/office/drawing/2014/main" xmlns="" id="{280925FD-BF65-C2C2-86EF-65CB92D5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2" name="Полилиния 228">
              <a:extLst>
                <a:ext uri="{FF2B5EF4-FFF2-40B4-BE49-F238E27FC236}">
                  <a16:creationId xmlns:a16="http://schemas.microsoft.com/office/drawing/2014/main" xmlns="" id="{E3D24F49-C453-3E0D-C020-BB3454C87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3" name="Полилиния 229">
              <a:extLst>
                <a:ext uri="{FF2B5EF4-FFF2-40B4-BE49-F238E27FC236}">
                  <a16:creationId xmlns:a16="http://schemas.microsoft.com/office/drawing/2014/main" xmlns="" id="{14E214F2-311D-B391-14EA-21924B174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4" name="Полилиния 230">
              <a:extLst>
                <a:ext uri="{FF2B5EF4-FFF2-40B4-BE49-F238E27FC236}">
                  <a16:creationId xmlns:a16="http://schemas.microsoft.com/office/drawing/2014/main" xmlns="" id="{B761DF12-44CF-896A-93D7-CBB4FD2B0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5" name="Полилиния 231">
              <a:extLst>
                <a:ext uri="{FF2B5EF4-FFF2-40B4-BE49-F238E27FC236}">
                  <a16:creationId xmlns:a16="http://schemas.microsoft.com/office/drawing/2014/main" xmlns="" id="{1A90C3A7-18E7-8D29-D0D9-E2DD84B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6" name="Полилиния 232">
              <a:extLst>
                <a:ext uri="{FF2B5EF4-FFF2-40B4-BE49-F238E27FC236}">
                  <a16:creationId xmlns:a16="http://schemas.microsoft.com/office/drawing/2014/main" xmlns="" id="{B78F7881-F6DB-2B30-30FC-8C3F33C09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7" name="Полилиния 233">
              <a:extLst>
                <a:ext uri="{FF2B5EF4-FFF2-40B4-BE49-F238E27FC236}">
                  <a16:creationId xmlns:a16="http://schemas.microsoft.com/office/drawing/2014/main" xmlns="" id="{23882635-AFB5-7B15-EF95-42858430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8" name="Полилиния 234">
              <a:extLst>
                <a:ext uri="{FF2B5EF4-FFF2-40B4-BE49-F238E27FC236}">
                  <a16:creationId xmlns:a16="http://schemas.microsoft.com/office/drawing/2014/main" xmlns="" id="{22978F6C-DE5C-3106-9996-03816B1AC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9" name="Полилиния 235">
              <a:extLst>
                <a:ext uri="{FF2B5EF4-FFF2-40B4-BE49-F238E27FC236}">
                  <a16:creationId xmlns:a16="http://schemas.microsoft.com/office/drawing/2014/main" xmlns="" id="{79856130-6C9C-61DC-4BCF-46079DFA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0" name="Полилиния 236">
              <a:extLst>
                <a:ext uri="{FF2B5EF4-FFF2-40B4-BE49-F238E27FC236}">
                  <a16:creationId xmlns:a16="http://schemas.microsoft.com/office/drawing/2014/main" xmlns="" id="{FFA6C82F-2D21-B07A-86AF-2FAA5825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1" name="Полилиния 237">
              <a:extLst>
                <a:ext uri="{FF2B5EF4-FFF2-40B4-BE49-F238E27FC236}">
                  <a16:creationId xmlns:a16="http://schemas.microsoft.com/office/drawing/2014/main" xmlns="" id="{8E81BC07-7218-F977-C85F-680599913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2" name="Полилиния 238">
              <a:extLst>
                <a:ext uri="{FF2B5EF4-FFF2-40B4-BE49-F238E27FC236}">
                  <a16:creationId xmlns:a16="http://schemas.microsoft.com/office/drawing/2014/main" xmlns="" id="{3C28E462-852B-D028-4A28-44E8FF7C7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3" name="Полилиния 239">
              <a:extLst>
                <a:ext uri="{FF2B5EF4-FFF2-40B4-BE49-F238E27FC236}">
                  <a16:creationId xmlns:a16="http://schemas.microsoft.com/office/drawing/2014/main" xmlns="" id="{2DA8639F-BF11-5750-1676-CA24301E8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4" name="Полилиния 240">
              <a:extLst>
                <a:ext uri="{FF2B5EF4-FFF2-40B4-BE49-F238E27FC236}">
                  <a16:creationId xmlns:a16="http://schemas.microsoft.com/office/drawing/2014/main" xmlns="" id="{3E4B458D-E2B3-D99D-B7BB-970F1506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5" name="Полилиния 241">
              <a:extLst>
                <a:ext uri="{FF2B5EF4-FFF2-40B4-BE49-F238E27FC236}">
                  <a16:creationId xmlns:a16="http://schemas.microsoft.com/office/drawing/2014/main" xmlns="" id="{5C1C972C-AFE0-C768-3963-1DE343A6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6" name="Полилиния 242">
              <a:extLst>
                <a:ext uri="{FF2B5EF4-FFF2-40B4-BE49-F238E27FC236}">
                  <a16:creationId xmlns:a16="http://schemas.microsoft.com/office/drawing/2014/main" xmlns="" id="{E1CE9407-87E0-D90E-9F3F-E56540A8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7" name="Полилиния 243">
              <a:extLst>
                <a:ext uri="{FF2B5EF4-FFF2-40B4-BE49-F238E27FC236}">
                  <a16:creationId xmlns:a16="http://schemas.microsoft.com/office/drawing/2014/main" xmlns="" id="{7DF7B1A9-14E4-F229-7024-F1BD2F10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8" name="Полилиния 244">
              <a:extLst>
                <a:ext uri="{FF2B5EF4-FFF2-40B4-BE49-F238E27FC236}">
                  <a16:creationId xmlns:a16="http://schemas.microsoft.com/office/drawing/2014/main" xmlns="" id="{FB0FD59C-84AE-B82A-8B33-ACF670137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9" name="Полилиния 245">
              <a:extLst>
                <a:ext uri="{FF2B5EF4-FFF2-40B4-BE49-F238E27FC236}">
                  <a16:creationId xmlns:a16="http://schemas.microsoft.com/office/drawing/2014/main" xmlns="" id="{9E43E208-933C-29CC-B440-0E154336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0" name="Полилиния 246">
              <a:extLst>
                <a:ext uri="{FF2B5EF4-FFF2-40B4-BE49-F238E27FC236}">
                  <a16:creationId xmlns:a16="http://schemas.microsoft.com/office/drawing/2014/main" xmlns="" id="{D68B8D32-28F0-0343-A6D0-008028DF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1" name="Полилиния 247">
              <a:extLst>
                <a:ext uri="{FF2B5EF4-FFF2-40B4-BE49-F238E27FC236}">
                  <a16:creationId xmlns:a16="http://schemas.microsoft.com/office/drawing/2014/main" xmlns="" id="{4A1CF74C-5841-E3AC-0ACF-F32657C2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2" name="Полилиния 248">
              <a:extLst>
                <a:ext uri="{FF2B5EF4-FFF2-40B4-BE49-F238E27FC236}">
                  <a16:creationId xmlns:a16="http://schemas.microsoft.com/office/drawing/2014/main" xmlns="" id="{1C22D64C-F219-1021-9075-644D9FA8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3" name="Полилиния 249">
              <a:extLst>
                <a:ext uri="{FF2B5EF4-FFF2-40B4-BE49-F238E27FC236}">
                  <a16:creationId xmlns:a16="http://schemas.microsoft.com/office/drawing/2014/main" xmlns="" id="{11B33AA7-F242-9709-05EA-28CE66EB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4" name="Полилиния 250">
              <a:extLst>
                <a:ext uri="{FF2B5EF4-FFF2-40B4-BE49-F238E27FC236}">
                  <a16:creationId xmlns:a16="http://schemas.microsoft.com/office/drawing/2014/main" xmlns="" id="{4B6FA270-3EC9-383E-26AA-B98B8C01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5" name="Полилиния 251">
              <a:extLst>
                <a:ext uri="{FF2B5EF4-FFF2-40B4-BE49-F238E27FC236}">
                  <a16:creationId xmlns:a16="http://schemas.microsoft.com/office/drawing/2014/main" xmlns="" id="{5CB1075B-BEE8-21F3-775F-F2B84BA2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6" name="Полилиния 252">
              <a:extLst>
                <a:ext uri="{FF2B5EF4-FFF2-40B4-BE49-F238E27FC236}">
                  <a16:creationId xmlns:a16="http://schemas.microsoft.com/office/drawing/2014/main" xmlns="" id="{1EA3A915-B514-EA54-BB05-55F6EE875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7" name="Полилиния 253">
              <a:extLst>
                <a:ext uri="{FF2B5EF4-FFF2-40B4-BE49-F238E27FC236}">
                  <a16:creationId xmlns:a16="http://schemas.microsoft.com/office/drawing/2014/main" xmlns="" id="{E415C441-0D3C-2353-7AE7-9D555F72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8" name="Полилиния 254">
              <a:extLst>
                <a:ext uri="{FF2B5EF4-FFF2-40B4-BE49-F238E27FC236}">
                  <a16:creationId xmlns:a16="http://schemas.microsoft.com/office/drawing/2014/main" xmlns="" id="{3060B4E4-C0EE-ECEB-0FAF-3D5E9517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9" name="Полилиния 255">
              <a:extLst>
                <a:ext uri="{FF2B5EF4-FFF2-40B4-BE49-F238E27FC236}">
                  <a16:creationId xmlns:a16="http://schemas.microsoft.com/office/drawing/2014/main" xmlns="" id="{BF82468A-1266-0F01-EE02-AB1A143D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0" name="Полилиния 256">
              <a:extLst>
                <a:ext uri="{FF2B5EF4-FFF2-40B4-BE49-F238E27FC236}">
                  <a16:creationId xmlns:a16="http://schemas.microsoft.com/office/drawing/2014/main" xmlns="" id="{828C1FFC-1223-4F95-1522-A007E007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1" name="Полилиния 257">
              <a:extLst>
                <a:ext uri="{FF2B5EF4-FFF2-40B4-BE49-F238E27FC236}">
                  <a16:creationId xmlns:a16="http://schemas.microsoft.com/office/drawing/2014/main" xmlns="" id="{E8B40119-4AB0-2060-02E1-F06FC898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2" name="Полилиния 258">
              <a:extLst>
                <a:ext uri="{FF2B5EF4-FFF2-40B4-BE49-F238E27FC236}">
                  <a16:creationId xmlns:a16="http://schemas.microsoft.com/office/drawing/2014/main" xmlns="" id="{27D70FBA-50B6-5EF5-61A5-2EF65633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3" name="Полилиния 259">
              <a:extLst>
                <a:ext uri="{FF2B5EF4-FFF2-40B4-BE49-F238E27FC236}">
                  <a16:creationId xmlns:a16="http://schemas.microsoft.com/office/drawing/2014/main" xmlns="" id="{42CCEDAC-2BB6-D894-1018-5A8CF012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4" name="Полилиния 260">
              <a:extLst>
                <a:ext uri="{FF2B5EF4-FFF2-40B4-BE49-F238E27FC236}">
                  <a16:creationId xmlns:a16="http://schemas.microsoft.com/office/drawing/2014/main" xmlns="" id="{8473D48B-0006-EF98-0859-1598C668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5" name="Полилиния 261">
              <a:extLst>
                <a:ext uri="{FF2B5EF4-FFF2-40B4-BE49-F238E27FC236}">
                  <a16:creationId xmlns:a16="http://schemas.microsoft.com/office/drawing/2014/main" xmlns="" id="{B0259D45-1560-3F08-BFB0-A2724BF7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6" name="Полилиния 262">
              <a:extLst>
                <a:ext uri="{FF2B5EF4-FFF2-40B4-BE49-F238E27FC236}">
                  <a16:creationId xmlns:a16="http://schemas.microsoft.com/office/drawing/2014/main" xmlns="" id="{BF6A3269-4D74-D767-3D29-7D092FC7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7" name="Полилиния 263">
              <a:extLst>
                <a:ext uri="{FF2B5EF4-FFF2-40B4-BE49-F238E27FC236}">
                  <a16:creationId xmlns:a16="http://schemas.microsoft.com/office/drawing/2014/main" xmlns="" id="{D68C1876-BDEB-CF5D-C2CF-C4E052DA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8" name="Полилиния 264">
              <a:extLst>
                <a:ext uri="{FF2B5EF4-FFF2-40B4-BE49-F238E27FC236}">
                  <a16:creationId xmlns:a16="http://schemas.microsoft.com/office/drawing/2014/main" xmlns="" id="{DA63B08B-41AE-B039-E0BA-A0138DE7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9" name="Полилиния 265">
              <a:extLst>
                <a:ext uri="{FF2B5EF4-FFF2-40B4-BE49-F238E27FC236}">
                  <a16:creationId xmlns:a16="http://schemas.microsoft.com/office/drawing/2014/main" xmlns="" id="{F3F8F0DC-5245-0664-B7BD-C56F451A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0" name="Полилиния 266">
              <a:extLst>
                <a:ext uri="{FF2B5EF4-FFF2-40B4-BE49-F238E27FC236}">
                  <a16:creationId xmlns:a16="http://schemas.microsoft.com/office/drawing/2014/main" xmlns="" id="{797C7E57-CA22-2691-73A4-83B06B9B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1" name="Полилиния 267">
              <a:extLst>
                <a:ext uri="{FF2B5EF4-FFF2-40B4-BE49-F238E27FC236}">
                  <a16:creationId xmlns:a16="http://schemas.microsoft.com/office/drawing/2014/main" xmlns="" id="{F4024B3B-7332-B5E6-967B-571ED7649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2" name="Полилиния 268">
              <a:extLst>
                <a:ext uri="{FF2B5EF4-FFF2-40B4-BE49-F238E27FC236}">
                  <a16:creationId xmlns:a16="http://schemas.microsoft.com/office/drawing/2014/main" xmlns="" id="{8092469F-E446-A3C9-1EED-A5CCD168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3" name="Полилиния 269">
              <a:extLst>
                <a:ext uri="{FF2B5EF4-FFF2-40B4-BE49-F238E27FC236}">
                  <a16:creationId xmlns:a16="http://schemas.microsoft.com/office/drawing/2014/main" xmlns="" id="{3434E940-CFD6-E1CD-3E23-F82FD389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4" name="Полилиния 270">
              <a:extLst>
                <a:ext uri="{FF2B5EF4-FFF2-40B4-BE49-F238E27FC236}">
                  <a16:creationId xmlns:a16="http://schemas.microsoft.com/office/drawing/2014/main" xmlns="" id="{024C382B-8659-D7A2-2E5E-5D921CD6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5" name="Полилиния 271">
              <a:extLst>
                <a:ext uri="{FF2B5EF4-FFF2-40B4-BE49-F238E27FC236}">
                  <a16:creationId xmlns:a16="http://schemas.microsoft.com/office/drawing/2014/main" xmlns="" id="{A8BAE95F-6653-417E-E19E-EA893CC7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6" name="Полилиния 272">
              <a:extLst>
                <a:ext uri="{FF2B5EF4-FFF2-40B4-BE49-F238E27FC236}">
                  <a16:creationId xmlns:a16="http://schemas.microsoft.com/office/drawing/2014/main" xmlns="" id="{686E1603-5FAB-30A0-2E33-647D35BDE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7" name="Полилиния 273">
              <a:extLst>
                <a:ext uri="{FF2B5EF4-FFF2-40B4-BE49-F238E27FC236}">
                  <a16:creationId xmlns:a16="http://schemas.microsoft.com/office/drawing/2014/main" xmlns="" id="{0D8FECCC-675F-979A-6D5C-2D1B93AE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8" name="Полилиния 274">
              <a:extLst>
                <a:ext uri="{FF2B5EF4-FFF2-40B4-BE49-F238E27FC236}">
                  <a16:creationId xmlns:a16="http://schemas.microsoft.com/office/drawing/2014/main" xmlns="" id="{989A4175-44EC-34C2-E468-A53790D5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9" name="Полилиния 275">
              <a:extLst>
                <a:ext uri="{FF2B5EF4-FFF2-40B4-BE49-F238E27FC236}">
                  <a16:creationId xmlns:a16="http://schemas.microsoft.com/office/drawing/2014/main" xmlns="" id="{C8D7824F-EA77-30F4-9889-A360E74B3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0" name="Полилиния 276">
              <a:extLst>
                <a:ext uri="{FF2B5EF4-FFF2-40B4-BE49-F238E27FC236}">
                  <a16:creationId xmlns:a16="http://schemas.microsoft.com/office/drawing/2014/main" xmlns="" id="{AD4A8B53-0F38-F4B6-2D78-7AD71997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1" name="Полилиния 277">
              <a:extLst>
                <a:ext uri="{FF2B5EF4-FFF2-40B4-BE49-F238E27FC236}">
                  <a16:creationId xmlns:a16="http://schemas.microsoft.com/office/drawing/2014/main" xmlns="" id="{29E1BA67-1A3F-0C69-0ED1-48253C95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2" name="Полилиния 278">
              <a:extLst>
                <a:ext uri="{FF2B5EF4-FFF2-40B4-BE49-F238E27FC236}">
                  <a16:creationId xmlns:a16="http://schemas.microsoft.com/office/drawing/2014/main" xmlns="" id="{9C9B73BA-EBBD-BF9A-0DDE-20D83F5E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3" name="Полилиния 279">
              <a:extLst>
                <a:ext uri="{FF2B5EF4-FFF2-40B4-BE49-F238E27FC236}">
                  <a16:creationId xmlns:a16="http://schemas.microsoft.com/office/drawing/2014/main" xmlns="" id="{972B5A83-16B1-0B1F-1226-020D957D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4" name="Полилиния 280">
              <a:extLst>
                <a:ext uri="{FF2B5EF4-FFF2-40B4-BE49-F238E27FC236}">
                  <a16:creationId xmlns:a16="http://schemas.microsoft.com/office/drawing/2014/main" xmlns="" id="{26F0CA7E-B5E0-3BBE-0339-B3B245B62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5" name="Полилиния 281">
              <a:extLst>
                <a:ext uri="{FF2B5EF4-FFF2-40B4-BE49-F238E27FC236}">
                  <a16:creationId xmlns:a16="http://schemas.microsoft.com/office/drawing/2014/main" xmlns="" id="{A036C618-3383-4688-6990-409846BD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6" name="Полилиния 282">
              <a:extLst>
                <a:ext uri="{FF2B5EF4-FFF2-40B4-BE49-F238E27FC236}">
                  <a16:creationId xmlns:a16="http://schemas.microsoft.com/office/drawing/2014/main" xmlns="" id="{8658470B-7421-FFC3-6E2E-77CFDAD52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7" name="Полилиния 283">
              <a:extLst>
                <a:ext uri="{FF2B5EF4-FFF2-40B4-BE49-F238E27FC236}">
                  <a16:creationId xmlns:a16="http://schemas.microsoft.com/office/drawing/2014/main" xmlns="" id="{32C7432D-A916-30F8-4026-34FF960F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8" name="Полилиния 284">
              <a:extLst>
                <a:ext uri="{FF2B5EF4-FFF2-40B4-BE49-F238E27FC236}">
                  <a16:creationId xmlns:a16="http://schemas.microsoft.com/office/drawing/2014/main" xmlns="" id="{CC79FD95-A3DE-AFAD-FDF1-FB41EA84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9" name="Полилиния 285">
              <a:extLst>
                <a:ext uri="{FF2B5EF4-FFF2-40B4-BE49-F238E27FC236}">
                  <a16:creationId xmlns:a16="http://schemas.microsoft.com/office/drawing/2014/main" xmlns="" id="{AF4A2B3A-8F41-2282-36E2-91019BBE0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0" name="Полилиния 286">
              <a:extLst>
                <a:ext uri="{FF2B5EF4-FFF2-40B4-BE49-F238E27FC236}">
                  <a16:creationId xmlns:a16="http://schemas.microsoft.com/office/drawing/2014/main" xmlns="" id="{6DB01CBD-6881-B013-7330-B67EFB01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1" name="Полилиния 287">
              <a:extLst>
                <a:ext uri="{FF2B5EF4-FFF2-40B4-BE49-F238E27FC236}">
                  <a16:creationId xmlns:a16="http://schemas.microsoft.com/office/drawing/2014/main" xmlns="" id="{FCDF7B96-7BFA-86EB-E1FD-B5AA5E10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2" name="Полилиния 288">
              <a:extLst>
                <a:ext uri="{FF2B5EF4-FFF2-40B4-BE49-F238E27FC236}">
                  <a16:creationId xmlns:a16="http://schemas.microsoft.com/office/drawing/2014/main" xmlns="" id="{EBC1D7E4-5249-D571-3C6B-6F7B1979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3" name="Полилиния 289">
              <a:extLst>
                <a:ext uri="{FF2B5EF4-FFF2-40B4-BE49-F238E27FC236}">
                  <a16:creationId xmlns:a16="http://schemas.microsoft.com/office/drawing/2014/main" xmlns="" id="{7833E2AC-4E19-EA54-C688-0E2B1C8A5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4" name="Полилиния 290">
              <a:extLst>
                <a:ext uri="{FF2B5EF4-FFF2-40B4-BE49-F238E27FC236}">
                  <a16:creationId xmlns:a16="http://schemas.microsoft.com/office/drawing/2014/main" xmlns="" id="{5FED5DED-DB39-84E2-B32E-587DB001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5" name="Полилиния 291">
              <a:extLst>
                <a:ext uri="{FF2B5EF4-FFF2-40B4-BE49-F238E27FC236}">
                  <a16:creationId xmlns:a16="http://schemas.microsoft.com/office/drawing/2014/main" xmlns="" id="{5CD45A80-D00F-BB54-128D-9E65ABD3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6" name="Полилиния 292">
              <a:extLst>
                <a:ext uri="{FF2B5EF4-FFF2-40B4-BE49-F238E27FC236}">
                  <a16:creationId xmlns:a16="http://schemas.microsoft.com/office/drawing/2014/main" xmlns="" id="{8DD7EF7C-781E-C749-69D6-0DC62079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7" name="Полилиния 293">
              <a:extLst>
                <a:ext uri="{FF2B5EF4-FFF2-40B4-BE49-F238E27FC236}">
                  <a16:creationId xmlns:a16="http://schemas.microsoft.com/office/drawing/2014/main" xmlns="" id="{CADB280F-935A-547D-0A19-1F785D448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8" name="Полилиния 294">
              <a:extLst>
                <a:ext uri="{FF2B5EF4-FFF2-40B4-BE49-F238E27FC236}">
                  <a16:creationId xmlns:a16="http://schemas.microsoft.com/office/drawing/2014/main" xmlns="" id="{B563673E-F79C-5411-8792-C5C31EF5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9" name="Полилиния 295">
              <a:extLst>
                <a:ext uri="{FF2B5EF4-FFF2-40B4-BE49-F238E27FC236}">
                  <a16:creationId xmlns:a16="http://schemas.microsoft.com/office/drawing/2014/main" xmlns="" id="{6BF0D665-0EAB-A283-314D-E380DF88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0" name="Полилиния 296">
              <a:extLst>
                <a:ext uri="{FF2B5EF4-FFF2-40B4-BE49-F238E27FC236}">
                  <a16:creationId xmlns:a16="http://schemas.microsoft.com/office/drawing/2014/main" xmlns="" id="{928367E9-0781-1BCD-84BB-2E88264F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1" name="Полилиния 297">
              <a:extLst>
                <a:ext uri="{FF2B5EF4-FFF2-40B4-BE49-F238E27FC236}">
                  <a16:creationId xmlns:a16="http://schemas.microsoft.com/office/drawing/2014/main" xmlns="" id="{BD0B16D0-6C84-61F7-48FD-CA6A87EF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2" name="Полилиния 298">
              <a:extLst>
                <a:ext uri="{FF2B5EF4-FFF2-40B4-BE49-F238E27FC236}">
                  <a16:creationId xmlns:a16="http://schemas.microsoft.com/office/drawing/2014/main" xmlns="" id="{3F2F7855-1CF1-D4FB-E1F5-69256A0B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3" name="Полилиния 299">
              <a:extLst>
                <a:ext uri="{FF2B5EF4-FFF2-40B4-BE49-F238E27FC236}">
                  <a16:creationId xmlns:a16="http://schemas.microsoft.com/office/drawing/2014/main" xmlns="" id="{740CAD59-9CA1-317B-486E-40C7AA297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4" name="Полилиния 300">
              <a:extLst>
                <a:ext uri="{FF2B5EF4-FFF2-40B4-BE49-F238E27FC236}">
                  <a16:creationId xmlns:a16="http://schemas.microsoft.com/office/drawing/2014/main" xmlns="" id="{CAD7BBFD-75E4-2B9A-B1DE-1CB1F14E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5" name="Полилиния 301">
              <a:extLst>
                <a:ext uri="{FF2B5EF4-FFF2-40B4-BE49-F238E27FC236}">
                  <a16:creationId xmlns:a16="http://schemas.microsoft.com/office/drawing/2014/main" xmlns="" id="{1D7552CC-DFEA-2BD9-753B-9C9FEF362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6" name="Полилиния 302">
              <a:extLst>
                <a:ext uri="{FF2B5EF4-FFF2-40B4-BE49-F238E27FC236}">
                  <a16:creationId xmlns:a16="http://schemas.microsoft.com/office/drawing/2014/main" xmlns="" id="{1757E7C0-AA88-D1DC-7192-FA85A0E2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7" name="Полилиния 303">
              <a:extLst>
                <a:ext uri="{FF2B5EF4-FFF2-40B4-BE49-F238E27FC236}">
                  <a16:creationId xmlns:a16="http://schemas.microsoft.com/office/drawing/2014/main" xmlns="" id="{65803A26-32FC-0141-F923-5FE25374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8" name="Полилиния 304">
              <a:extLst>
                <a:ext uri="{FF2B5EF4-FFF2-40B4-BE49-F238E27FC236}">
                  <a16:creationId xmlns:a16="http://schemas.microsoft.com/office/drawing/2014/main" xmlns="" id="{C90ED888-680E-9E72-E667-2B841CF2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9" name="Полилиния 305">
              <a:extLst>
                <a:ext uri="{FF2B5EF4-FFF2-40B4-BE49-F238E27FC236}">
                  <a16:creationId xmlns:a16="http://schemas.microsoft.com/office/drawing/2014/main" xmlns="" id="{C5DC78C2-9F2E-2539-FFA3-2F074726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0" name="Полилиния 306">
              <a:extLst>
                <a:ext uri="{FF2B5EF4-FFF2-40B4-BE49-F238E27FC236}">
                  <a16:creationId xmlns:a16="http://schemas.microsoft.com/office/drawing/2014/main" xmlns="" id="{FF89C56D-3956-F44F-4C69-C543E746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1" name="Полилиния 307">
              <a:extLst>
                <a:ext uri="{FF2B5EF4-FFF2-40B4-BE49-F238E27FC236}">
                  <a16:creationId xmlns:a16="http://schemas.microsoft.com/office/drawing/2014/main" xmlns="" id="{059DD050-0365-0298-0BCD-58DE5656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2" name="Полилиния 308">
              <a:extLst>
                <a:ext uri="{FF2B5EF4-FFF2-40B4-BE49-F238E27FC236}">
                  <a16:creationId xmlns:a16="http://schemas.microsoft.com/office/drawing/2014/main" xmlns="" id="{62E568B5-3845-F7E8-E1C0-84F52D28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3" name="Полилиния 309">
              <a:extLst>
                <a:ext uri="{FF2B5EF4-FFF2-40B4-BE49-F238E27FC236}">
                  <a16:creationId xmlns:a16="http://schemas.microsoft.com/office/drawing/2014/main" xmlns="" id="{D7C0D6FE-8E6D-5BC5-E521-F3CF5A1A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4" name="Полилиния 310">
              <a:extLst>
                <a:ext uri="{FF2B5EF4-FFF2-40B4-BE49-F238E27FC236}">
                  <a16:creationId xmlns:a16="http://schemas.microsoft.com/office/drawing/2014/main" xmlns="" id="{EFDA3431-D049-9257-3D35-B1A2B216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5" name="Полилиния 311">
              <a:extLst>
                <a:ext uri="{FF2B5EF4-FFF2-40B4-BE49-F238E27FC236}">
                  <a16:creationId xmlns:a16="http://schemas.microsoft.com/office/drawing/2014/main" xmlns="" id="{C027A354-59B1-728E-B555-5896AB8F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6" name="Полилиния 312">
              <a:extLst>
                <a:ext uri="{FF2B5EF4-FFF2-40B4-BE49-F238E27FC236}">
                  <a16:creationId xmlns:a16="http://schemas.microsoft.com/office/drawing/2014/main" xmlns="" id="{9E35F342-54B4-61EC-99DE-0DDA40D0B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7" name="Полилиния 313">
              <a:extLst>
                <a:ext uri="{FF2B5EF4-FFF2-40B4-BE49-F238E27FC236}">
                  <a16:creationId xmlns:a16="http://schemas.microsoft.com/office/drawing/2014/main" xmlns="" id="{E8495126-8548-AF80-C92C-4468889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8" name="Полилиния 314">
              <a:extLst>
                <a:ext uri="{FF2B5EF4-FFF2-40B4-BE49-F238E27FC236}">
                  <a16:creationId xmlns:a16="http://schemas.microsoft.com/office/drawing/2014/main" xmlns="" id="{76234B92-0677-5CDA-0936-A2642049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9" name="Полилиния 315">
              <a:extLst>
                <a:ext uri="{FF2B5EF4-FFF2-40B4-BE49-F238E27FC236}">
                  <a16:creationId xmlns:a16="http://schemas.microsoft.com/office/drawing/2014/main" xmlns="" id="{337CF899-B575-CC68-7CDB-8F008225D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0" name="Полилиния 316">
              <a:extLst>
                <a:ext uri="{FF2B5EF4-FFF2-40B4-BE49-F238E27FC236}">
                  <a16:creationId xmlns:a16="http://schemas.microsoft.com/office/drawing/2014/main" xmlns="" id="{A786144D-DDE7-1FB2-55C8-CCEB0F564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1" name="Полилиния 317">
              <a:extLst>
                <a:ext uri="{FF2B5EF4-FFF2-40B4-BE49-F238E27FC236}">
                  <a16:creationId xmlns:a16="http://schemas.microsoft.com/office/drawing/2014/main" xmlns="" id="{576AB28E-3DA0-A91D-2888-9233AD504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2" name="Полилиния 318">
              <a:extLst>
                <a:ext uri="{FF2B5EF4-FFF2-40B4-BE49-F238E27FC236}">
                  <a16:creationId xmlns:a16="http://schemas.microsoft.com/office/drawing/2014/main" xmlns="" id="{27B22CF4-4851-CF07-4221-A8F5EB6F2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3" name="Полилиния 319">
              <a:extLst>
                <a:ext uri="{FF2B5EF4-FFF2-40B4-BE49-F238E27FC236}">
                  <a16:creationId xmlns:a16="http://schemas.microsoft.com/office/drawing/2014/main" xmlns="" id="{042EB308-9E61-5777-A814-DF962CCE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4" name="Полилиния 320">
              <a:extLst>
                <a:ext uri="{FF2B5EF4-FFF2-40B4-BE49-F238E27FC236}">
                  <a16:creationId xmlns:a16="http://schemas.microsoft.com/office/drawing/2014/main" xmlns="" id="{84F6F1B9-C167-1F2B-6D6B-9E0726AD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5" name="Полилиния 321">
              <a:extLst>
                <a:ext uri="{FF2B5EF4-FFF2-40B4-BE49-F238E27FC236}">
                  <a16:creationId xmlns:a16="http://schemas.microsoft.com/office/drawing/2014/main" xmlns="" id="{EBB361DD-ED19-98E5-E299-BDE9C2EF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6" name="Полилиния 322">
              <a:extLst>
                <a:ext uri="{FF2B5EF4-FFF2-40B4-BE49-F238E27FC236}">
                  <a16:creationId xmlns:a16="http://schemas.microsoft.com/office/drawing/2014/main" xmlns="" id="{DABDEB65-D701-DCC2-D8D8-91643D2B7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7" name="Полилиния 323">
              <a:extLst>
                <a:ext uri="{FF2B5EF4-FFF2-40B4-BE49-F238E27FC236}">
                  <a16:creationId xmlns:a16="http://schemas.microsoft.com/office/drawing/2014/main" xmlns="" id="{95637696-0EE9-2426-AE73-F57441E4D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8" name="Полилиния 324">
              <a:extLst>
                <a:ext uri="{FF2B5EF4-FFF2-40B4-BE49-F238E27FC236}">
                  <a16:creationId xmlns:a16="http://schemas.microsoft.com/office/drawing/2014/main" xmlns="" id="{90A753A9-753C-9D98-0218-A830DFA7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9" name="Полилиния 325">
              <a:extLst>
                <a:ext uri="{FF2B5EF4-FFF2-40B4-BE49-F238E27FC236}">
                  <a16:creationId xmlns:a16="http://schemas.microsoft.com/office/drawing/2014/main" xmlns="" id="{BA7A1A71-F390-B838-85D2-0AAF98F2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0" name="Полилиния 326">
              <a:extLst>
                <a:ext uri="{FF2B5EF4-FFF2-40B4-BE49-F238E27FC236}">
                  <a16:creationId xmlns:a16="http://schemas.microsoft.com/office/drawing/2014/main" xmlns="" id="{5AEC016B-8B25-163F-61D9-A016444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1" name="Полилиния 327">
              <a:extLst>
                <a:ext uri="{FF2B5EF4-FFF2-40B4-BE49-F238E27FC236}">
                  <a16:creationId xmlns:a16="http://schemas.microsoft.com/office/drawing/2014/main" xmlns="" id="{CD1417A7-A714-10E9-9161-27756E9A5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2" name="Полилиния 328">
              <a:extLst>
                <a:ext uri="{FF2B5EF4-FFF2-40B4-BE49-F238E27FC236}">
                  <a16:creationId xmlns:a16="http://schemas.microsoft.com/office/drawing/2014/main" xmlns="" id="{E5F49E8C-343B-1FFD-B25A-3F19CC9A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3" name="Полилиния 329">
              <a:extLst>
                <a:ext uri="{FF2B5EF4-FFF2-40B4-BE49-F238E27FC236}">
                  <a16:creationId xmlns:a16="http://schemas.microsoft.com/office/drawing/2014/main" xmlns="" id="{6C70ECCA-20CA-FDC2-E2C0-444EBE68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4" name="Полилиния 330">
              <a:extLst>
                <a:ext uri="{FF2B5EF4-FFF2-40B4-BE49-F238E27FC236}">
                  <a16:creationId xmlns:a16="http://schemas.microsoft.com/office/drawing/2014/main" xmlns="" id="{B292FC14-32E4-0582-4306-0FE6EF278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5" name="Полилиния 331">
              <a:extLst>
                <a:ext uri="{FF2B5EF4-FFF2-40B4-BE49-F238E27FC236}">
                  <a16:creationId xmlns:a16="http://schemas.microsoft.com/office/drawing/2014/main" xmlns="" id="{B11EB18E-56DD-7296-9909-232E21E5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6" name="Полилиния 332">
              <a:extLst>
                <a:ext uri="{FF2B5EF4-FFF2-40B4-BE49-F238E27FC236}">
                  <a16:creationId xmlns:a16="http://schemas.microsoft.com/office/drawing/2014/main" xmlns="" id="{495A2352-734E-65A0-7D64-5E2F2BE2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7" name="Полилиния 333">
              <a:extLst>
                <a:ext uri="{FF2B5EF4-FFF2-40B4-BE49-F238E27FC236}">
                  <a16:creationId xmlns:a16="http://schemas.microsoft.com/office/drawing/2014/main" xmlns="" id="{EDAD2643-A386-B076-8F23-2563FB794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8" name="Полилиния 334">
              <a:extLst>
                <a:ext uri="{FF2B5EF4-FFF2-40B4-BE49-F238E27FC236}">
                  <a16:creationId xmlns:a16="http://schemas.microsoft.com/office/drawing/2014/main" xmlns="" id="{BBD214D6-F275-C797-2A21-A5A1B9C3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9" name="Полилиния 335">
              <a:extLst>
                <a:ext uri="{FF2B5EF4-FFF2-40B4-BE49-F238E27FC236}">
                  <a16:creationId xmlns:a16="http://schemas.microsoft.com/office/drawing/2014/main" xmlns="" id="{4F335801-6C6E-E732-DF2F-62047815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0" name="Полилиния 336">
              <a:extLst>
                <a:ext uri="{FF2B5EF4-FFF2-40B4-BE49-F238E27FC236}">
                  <a16:creationId xmlns:a16="http://schemas.microsoft.com/office/drawing/2014/main" xmlns="" id="{58D4030E-7B67-75D7-5FC5-21CC1BAB6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1" name="Полилиния 337">
              <a:extLst>
                <a:ext uri="{FF2B5EF4-FFF2-40B4-BE49-F238E27FC236}">
                  <a16:creationId xmlns:a16="http://schemas.microsoft.com/office/drawing/2014/main" xmlns="" id="{7FD531D6-2F6D-1FA6-6E6C-7DD61687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2" name="Полилиния 338">
              <a:extLst>
                <a:ext uri="{FF2B5EF4-FFF2-40B4-BE49-F238E27FC236}">
                  <a16:creationId xmlns:a16="http://schemas.microsoft.com/office/drawing/2014/main" xmlns="" id="{7D6F5D3C-43DA-2424-0F47-DE1C7A9C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3" name="Полилиния 339">
              <a:extLst>
                <a:ext uri="{FF2B5EF4-FFF2-40B4-BE49-F238E27FC236}">
                  <a16:creationId xmlns:a16="http://schemas.microsoft.com/office/drawing/2014/main" xmlns="" id="{1C986610-2740-2C04-65A8-EA442CA66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4" name="Полилиния 340">
              <a:extLst>
                <a:ext uri="{FF2B5EF4-FFF2-40B4-BE49-F238E27FC236}">
                  <a16:creationId xmlns:a16="http://schemas.microsoft.com/office/drawing/2014/main" xmlns="" id="{506694EB-05AA-7BF5-075A-ED89B09E4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5" name="Полилиния 341">
              <a:extLst>
                <a:ext uri="{FF2B5EF4-FFF2-40B4-BE49-F238E27FC236}">
                  <a16:creationId xmlns:a16="http://schemas.microsoft.com/office/drawing/2014/main" xmlns="" id="{D02547B1-A167-8C8A-5AFF-86B7910D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6" name="Полилиния 342">
              <a:extLst>
                <a:ext uri="{FF2B5EF4-FFF2-40B4-BE49-F238E27FC236}">
                  <a16:creationId xmlns:a16="http://schemas.microsoft.com/office/drawing/2014/main" xmlns="" id="{A4180D98-2E9B-E2F8-A0BC-4C751F25F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7" name="Полилиния 343">
              <a:extLst>
                <a:ext uri="{FF2B5EF4-FFF2-40B4-BE49-F238E27FC236}">
                  <a16:creationId xmlns:a16="http://schemas.microsoft.com/office/drawing/2014/main" xmlns="" id="{C9A97F18-CF38-65BC-E8F9-CA59C10C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8" name="Полилиния 344">
              <a:extLst>
                <a:ext uri="{FF2B5EF4-FFF2-40B4-BE49-F238E27FC236}">
                  <a16:creationId xmlns:a16="http://schemas.microsoft.com/office/drawing/2014/main" xmlns="" id="{E69469C5-50C5-33F4-3325-E5F185B7A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9" name="Полилиния 345">
              <a:extLst>
                <a:ext uri="{FF2B5EF4-FFF2-40B4-BE49-F238E27FC236}">
                  <a16:creationId xmlns:a16="http://schemas.microsoft.com/office/drawing/2014/main" xmlns="" id="{67321E67-E0A2-5E35-41FE-8F273B40D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0" name="Полилиния 346">
              <a:extLst>
                <a:ext uri="{FF2B5EF4-FFF2-40B4-BE49-F238E27FC236}">
                  <a16:creationId xmlns:a16="http://schemas.microsoft.com/office/drawing/2014/main" xmlns="" id="{F2AF9F4A-C41F-904F-EC24-D970446F9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1" name="Полилиния 347">
              <a:extLst>
                <a:ext uri="{FF2B5EF4-FFF2-40B4-BE49-F238E27FC236}">
                  <a16:creationId xmlns:a16="http://schemas.microsoft.com/office/drawing/2014/main" xmlns="" id="{4EA2CCE5-970F-3B58-65A5-8FADC2B2C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2" name="Полилиния 348">
              <a:extLst>
                <a:ext uri="{FF2B5EF4-FFF2-40B4-BE49-F238E27FC236}">
                  <a16:creationId xmlns:a16="http://schemas.microsoft.com/office/drawing/2014/main" xmlns="" id="{BC918469-0799-F176-BC6B-8D1B2ECB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3" name="Полилиния 349">
              <a:extLst>
                <a:ext uri="{FF2B5EF4-FFF2-40B4-BE49-F238E27FC236}">
                  <a16:creationId xmlns:a16="http://schemas.microsoft.com/office/drawing/2014/main" xmlns="" id="{023A4566-6F3F-101A-5FB5-7FD0CA02D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4" name="Полилиния 350">
              <a:extLst>
                <a:ext uri="{FF2B5EF4-FFF2-40B4-BE49-F238E27FC236}">
                  <a16:creationId xmlns:a16="http://schemas.microsoft.com/office/drawing/2014/main" xmlns="" id="{42E6C2B6-A64F-3ADB-D8BC-B28EC667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5" name="Полилиния 351">
              <a:extLst>
                <a:ext uri="{FF2B5EF4-FFF2-40B4-BE49-F238E27FC236}">
                  <a16:creationId xmlns:a16="http://schemas.microsoft.com/office/drawing/2014/main" xmlns="" id="{5B68B797-BFFF-C20F-BC79-C3548A50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6" name="Полилиния 352">
              <a:extLst>
                <a:ext uri="{FF2B5EF4-FFF2-40B4-BE49-F238E27FC236}">
                  <a16:creationId xmlns:a16="http://schemas.microsoft.com/office/drawing/2014/main" xmlns="" id="{B72B1EA1-7B10-8548-74CF-FFB5D332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7" name="Полилиния 353">
              <a:extLst>
                <a:ext uri="{FF2B5EF4-FFF2-40B4-BE49-F238E27FC236}">
                  <a16:creationId xmlns:a16="http://schemas.microsoft.com/office/drawing/2014/main" xmlns="" id="{EE46C72A-A4E0-5D57-450E-07E00FE3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8" name="Полилиния 354">
              <a:extLst>
                <a:ext uri="{FF2B5EF4-FFF2-40B4-BE49-F238E27FC236}">
                  <a16:creationId xmlns:a16="http://schemas.microsoft.com/office/drawing/2014/main" xmlns="" id="{FA738DCB-C564-5BAA-591C-639A891C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9" name="Полилиния 355">
              <a:extLst>
                <a:ext uri="{FF2B5EF4-FFF2-40B4-BE49-F238E27FC236}">
                  <a16:creationId xmlns:a16="http://schemas.microsoft.com/office/drawing/2014/main" xmlns="" id="{9CD1CB99-C856-5D4E-DD91-596028AB0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0" name="Полилиния 356">
              <a:extLst>
                <a:ext uri="{FF2B5EF4-FFF2-40B4-BE49-F238E27FC236}">
                  <a16:creationId xmlns:a16="http://schemas.microsoft.com/office/drawing/2014/main" xmlns="" id="{16A65DC1-CA83-8E88-5157-28107069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1" name="Полилиния 357">
              <a:extLst>
                <a:ext uri="{FF2B5EF4-FFF2-40B4-BE49-F238E27FC236}">
                  <a16:creationId xmlns:a16="http://schemas.microsoft.com/office/drawing/2014/main" xmlns="" id="{955DB8E3-DC12-7E3E-33CA-81EC68721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2" name="Полилиния 358">
              <a:extLst>
                <a:ext uri="{FF2B5EF4-FFF2-40B4-BE49-F238E27FC236}">
                  <a16:creationId xmlns:a16="http://schemas.microsoft.com/office/drawing/2014/main" xmlns="" id="{0321F737-AE5B-6CE2-0ED9-075CCE7A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3" name="Полилиния 359">
              <a:extLst>
                <a:ext uri="{FF2B5EF4-FFF2-40B4-BE49-F238E27FC236}">
                  <a16:creationId xmlns:a16="http://schemas.microsoft.com/office/drawing/2014/main" xmlns="" id="{60D9104F-A0FF-DA26-87DA-C00ECE329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4" name="Полилиния 360">
              <a:extLst>
                <a:ext uri="{FF2B5EF4-FFF2-40B4-BE49-F238E27FC236}">
                  <a16:creationId xmlns:a16="http://schemas.microsoft.com/office/drawing/2014/main" xmlns="" id="{ED00F2B2-BD01-5AAE-6432-10E16F383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5" name="Полилиния 361">
              <a:extLst>
                <a:ext uri="{FF2B5EF4-FFF2-40B4-BE49-F238E27FC236}">
                  <a16:creationId xmlns:a16="http://schemas.microsoft.com/office/drawing/2014/main" xmlns="" id="{8571EDBB-529B-5E1B-E76B-DEA02577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6" name="Полилиния 362">
              <a:extLst>
                <a:ext uri="{FF2B5EF4-FFF2-40B4-BE49-F238E27FC236}">
                  <a16:creationId xmlns:a16="http://schemas.microsoft.com/office/drawing/2014/main" xmlns="" id="{B6A422C9-871B-E3C1-25B7-1455D25F1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7" name="Полилиния 363">
              <a:extLst>
                <a:ext uri="{FF2B5EF4-FFF2-40B4-BE49-F238E27FC236}">
                  <a16:creationId xmlns:a16="http://schemas.microsoft.com/office/drawing/2014/main" xmlns="" id="{503BC063-FB63-0765-CE87-2DA54ED4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8" name="Полилиния 364">
              <a:extLst>
                <a:ext uri="{FF2B5EF4-FFF2-40B4-BE49-F238E27FC236}">
                  <a16:creationId xmlns:a16="http://schemas.microsoft.com/office/drawing/2014/main" xmlns="" id="{89860072-6EA0-ADAB-54EE-94757AFA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9" name="Полилиния 365">
              <a:extLst>
                <a:ext uri="{FF2B5EF4-FFF2-40B4-BE49-F238E27FC236}">
                  <a16:creationId xmlns:a16="http://schemas.microsoft.com/office/drawing/2014/main" xmlns="" id="{C80E58E9-5E7F-2B1A-A509-9A9B1483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0" name="Полилиния 366">
              <a:extLst>
                <a:ext uri="{FF2B5EF4-FFF2-40B4-BE49-F238E27FC236}">
                  <a16:creationId xmlns:a16="http://schemas.microsoft.com/office/drawing/2014/main" xmlns="" id="{E4CF572A-67F9-9433-8B90-01316E031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1" name="Полилиния 367">
              <a:extLst>
                <a:ext uri="{FF2B5EF4-FFF2-40B4-BE49-F238E27FC236}">
                  <a16:creationId xmlns:a16="http://schemas.microsoft.com/office/drawing/2014/main" xmlns="" id="{A56A1D50-2D63-84B2-82BD-BF133005C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2" name="Полилиния 368">
              <a:extLst>
                <a:ext uri="{FF2B5EF4-FFF2-40B4-BE49-F238E27FC236}">
                  <a16:creationId xmlns:a16="http://schemas.microsoft.com/office/drawing/2014/main" xmlns="" id="{3C77C125-0B3A-9CAE-70A5-C63E49CCD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3" name="Полилиния 369">
              <a:extLst>
                <a:ext uri="{FF2B5EF4-FFF2-40B4-BE49-F238E27FC236}">
                  <a16:creationId xmlns:a16="http://schemas.microsoft.com/office/drawing/2014/main" xmlns="" id="{DCE6237E-5D1C-16DD-9602-139EE868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4" name="Полилиния 370">
              <a:extLst>
                <a:ext uri="{FF2B5EF4-FFF2-40B4-BE49-F238E27FC236}">
                  <a16:creationId xmlns:a16="http://schemas.microsoft.com/office/drawing/2014/main" xmlns="" id="{D4EB38E5-C6F6-3D92-29B3-3C31873F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5" name="Полилиния 371">
              <a:extLst>
                <a:ext uri="{FF2B5EF4-FFF2-40B4-BE49-F238E27FC236}">
                  <a16:creationId xmlns:a16="http://schemas.microsoft.com/office/drawing/2014/main" xmlns="" id="{F82DFDF8-CD15-2F5C-9DF4-9D4F885B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6" name="Полилиния 372">
              <a:extLst>
                <a:ext uri="{FF2B5EF4-FFF2-40B4-BE49-F238E27FC236}">
                  <a16:creationId xmlns:a16="http://schemas.microsoft.com/office/drawing/2014/main" xmlns="" id="{DD2FBC93-927C-7DCC-77E1-59F45AB4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7" name="Полилиния 373">
              <a:extLst>
                <a:ext uri="{FF2B5EF4-FFF2-40B4-BE49-F238E27FC236}">
                  <a16:creationId xmlns:a16="http://schemas.microsoft.com/office/drawing/2014/main" xmlns="" id="{4D9D211C-4F40-C9DA-65CB-589405E6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8" name="Полилиния 374">
              <a:extLst>
                <a:ext uri="{FF2B5EF4-FFF2-40B4-BE49-F238E27FC236}">
                  <a16:creationId xmlns:a16="http://schemas.microsoft.com/office/drawing/2014/main" xmlns="" id="{2676496F-4912-1974-58B5-CC56A314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9" name="Полилиния 375">
              <a:extLst>
                <a:ext uri="{FF2B5EF4-FFF2-40B4-BE49-F238E27FC236}">
                  <a16:creationId xmlns:a16="http://schemas.microsoft.com/office/drawing/2014/main" xmlns="" id="{B9E6E325-D305-959E-A52D-88C5CF612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0" name="Полилиния 376">
              <a:extLst>
                <a:ext uri="{FF2B5EF4-FFF2-40B4-BE49-F238E27FC236}">
                  <a16:creationId xmlns:a16="http://schemas.microsoft.com/office/drawing/2014/main" xmlns="" id="{5ADE1806-E5EE-5274-DD5F-BFA6E695D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1" name="Полилиния 377">
              <a:extLst>
                <a:ext uri="{FF2B5EF4-FFF2-40B4-BE49-F238E27FC236}">
                  <a16:creationId xmlns:a16="http://schemas.microsoft.com/office/drawing/2014/main" xmlns="" id="{267AFD68-3039-837B-ACB6-41779E9C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2" name="Полилиния 378">
              <a:extLst>
                <a:ext uri="{FF2B5EF4-FFF2-40B4-BE49-F238E27FC236}">
                  <a16:creationId xmlns:a16="http://schemas.microsoft.com/office/drawing/2014/main" xmlns="" id="{DF5AAFD7-EDCE-A070-7E79-3777B5FB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3" name="Полилиния 379">
              <a:extLst>
                <a:ext uri="{FF2B5EF4-FFF2-40B4-BE49-F238E27FC236}">
                  <a16:creationId xmlns:a16="http://schemas.microsoft.com/office/drawing/2014/main" xmlns="" id="{A199F332-7EA6-DAA7-D6DB-96BF87477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4" name="Полилиния 380">
              <a:extLst>
                <a:ext uri="{FF2B5EF4-FFF2-40B4-BE49-F238E27FC236}">
                  <a16:creationId xmlns:a16="http://schemas.microsoft.com/office/drawing/2014/main" xmlns="" id="{5D93E95D-0048-23B4-57EC-6399DA740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5" name="Полилиния 381">
              <a:extLst>
                <a:ext uri="{FF2B5EF4-FFF2-40B4-BE49-F238E27FC236}">
                  <a16:creationId xmlns:a16="http://schemas.microsoft.com/office/drawing/2014/main" xmlns="" id="{C195BB6F-E36D-F70D-5753-44E7D318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6" name="Полилиния 382">
              <a:extLst>
                <a:ext uri="{FF2B5EF4-FFF2-40B4-BE49-F238E27FC236}">
                  <a16:creationId xmlns:a16="http://schemas.microsoft.com/office/drawing/2014/main" xmlns="" id="{E11F8616-053C-3688-B47D-47ABD0BB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7" name="Полилиния 383">
              <a:extLst>
                <a:ext uri="{FF2B5EF4-FFF2-40B4-BE49-F238E27FC236}">
                  <a16:creationId xmlns:a16="http://schemas.microsoft.com/office/drawing/2014/main" xmlns="" id="{25B02E64-3915-934C-CA6F-97F84279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8" name="Полилиния 384">
              <a:extLst>
                <a:ext uri="{FF2B5EF4-FFF2-40B4-BE49-F238E27FC236}">
                  <a16:creationId xmlns:a16="http://schemas.microsoft.com/office/drawing/2014/main" xmlns="" id="{99DC9048-8C57-1C24-8789-F87337B76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9" name="Полилиния 385">
              <a:extLst>
                <a:ext uri="{FF2B5EF4-FFF2-40B4-BE49-F238E27FC236}">
                  <a16:creationId xmlns:a16="http://schemas.microsoft.com/office/drawing/2014/main" xmlns="" id="{95BEFB4D-27E1-E30F-2CA0-4FA39F41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0" name="Полилиния 386">
              <a:extLst>
                <a:ext uri="{FF2B5EF4-FFF2-40B4-BE49-F238E27FC236}">
                  <a16:creationId xmlns:a16="http://schemas.microsoft.com/office/drawing/2014/main" xmlns="" id="{07BE9032-1AA3-5267-8FEE-C6AD89ED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1" name="Полилиния 387">
              <a:extLst>
                <a:ext uri="{FF2B5EF4-FFF2-40B4-BE49-F238E27FC236}">
                  <a16:creationId xmlns:a16="http://schemas.microsoft.com/office/drawing/2014/main" xmlns="" id="{0D38CA4C-E156-858F-CE55-B191605FF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2" name="Полилиния 388">
              <a:extLst>
                <a:ext uri="{FF2B5EF4-FFF2-40B4-BE49-F238E27FC236}">
                  <a16:creationId xmlns:a16="http://schemas.microsoft.com/office/drawing/2014/main" xmlns="" id="{72BAEC79-66AD-C934-6CE9-1009E1DF1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3" name="Полилиния 389">
              <a:extLst>
                <a:ext uri="{FF2B5EF4-FFF2-40B4-BE49-F238E27FC236}">
                  <a16:creationId xmlns:a16="http://schemas.microsoft.com/office/drawing/2014/main" xmlns="" id="{24FE2EFB-0A12-DECD-ABFA-EDE3C52A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4" name="Полилиния 390">
              <a:extLst>
                <a:ext uri="{FF2B5EF4-FFF2-40B4-BE49-F238E27FC236}">
                  <a16:creationId xmlns:a16="http://schemas.microsoft.com/office/drawing/2014/main" xmlns="" id="{5A7C0D75-25F7-D2CA-5E84-7D05C93FD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5" name="Полилиния 391">
              <a:extLst>
                <a:ext uri="{FF2B5EF4-FFF2-40B4-BE49-F238E27FC236}">
                  <a16:creationId xmlns:a16="http://schemas.microsoft.com/office/drawing/2014/main" xmlns="" id="{AA6598B7-F69D-7D46-CB43-5AD46F94F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6" name="Полилиния 392">
              <a:extLst>
                <a:ext uri="{FF2B5EF4-FFF2-40B4-BE49-F238E27FC236}">
                  <a16:creationId xmlns:a16="http://schemas.microsoft.com/office/drawing/2014/main" xmlns="" id="{61F7ABAC-6D64-AE87-AC04-B9CAEA56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7" name="Полилиния 393">
              <a:extLst>
                <a:ext uri="{FF2B5EF4-FFF2-40B4-BE49-F238E27FC236}">
                  <a16:creationId xmlns:a16="http://schemas.microsoft.com/office/drawing/2014/main" xmlns="" id="{9473841D-C8E9-0A57-DD95-15750A41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8" name="Полилиния 394">
              <a:extLst>
                <a:ext uri="{FF2B5EF4-FFF2-40B4-BE49-F238E27FC236}">
                  <a16:creationId xmlns:a16="http://schemas.microsoft.com/office/drawing/2014/main" xmlns="" id="{380B1B95-41FA-2A2D-870D-578F9C5B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9" name="Полилиния 395">
              <a:extLst>
                <a:ext uri="{FF2B5EF4-FFF2-40B4-BE49-F238E27FC236}">
                  <a16:creationId xmlns:a16="http://schemas.microsoft.com/office/drawing/2014/main" xmlns="" id="{8E2D107C-DFCE-C2AC-0884-264B13CA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0" name="Полилиния 396">
              <a:extLst>
                <a:ext uri="{FF2B5EF4-FFF2-40B4-BE49-F238E27FC236}">
                  <a16:creationId xmlns:a16="http://schemas.microsoft.com/office/drawing/2014/main" xmlns="" id="{93591DDB-A719-E307-9A4A-213EA1BB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1" name="Прямоугольник 397">
              <a:extLst>
                <a:ext uri="{FF2B5EF4-FFF2-40B4-BE49-F238E27FC236}">
                  <a16:creationId xmlns:a16="http://schemas.microsoft.com/office/drawing/2014/main" xmlns="" id="{7987B612-5045-C7EA-2661-3B007C38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2" name="Полилиния 398">
              <a:extLst>
                <a:ext uri="{FF2B5EF4-FFF2-40B4-BE49-F238E27FC236}">
                  <a16:creationId xmlns:a16="http://schemas.microsoft.com/office/drawing/2014/main" xmlns="" id="{891FDE8B-4395-4D6F-920C-4A35DD262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3" name="Полилиния 399">
              <a:extLst>
                <a:ext uri="{FF2B5EF4-FFF2-40B4-BE49-F238E27FC236}">
                  <a16:creationId xmlns:a16="http://schemas.microsoft.com/office/drawing/2014/main" xmlns="" id="{02E2D3DF-5D58-4D23-7A95-ABDE7410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4" name="Полилиния 400">
              <a:extLst>
                <a:ext uri="{FF2B5EF4-FFF2-40B4-BE49-F238E27FC236}">
                  <a16:creationId xmlns:a16="http://schemas.microsoft.com/office/drawing/2014/main" xmlns="" id="{F387DE00-AA96-B548-F2AC-44E66001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5" name="Полилиния 401">
              <a:extLst>
                <a:ext uri="{FF2B5EF4-FFF2-40B4-BE49-F238E27FC236}">
                  <a16:creationId xmlns:a16="http://schemas.microsoft.com/office/drawing/2014/main" xmlns="" id="{2D3223F3-5F1F-925D-DFF3-78E84EE2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6" name="Полилиния 402">
              <a:extLst>
                <a:ext uri="{FF2B5EF4-FFF2-40B4-BE49-F238E27FC236}">
                  <a16:creationId xmlns:a16="http://schemas.microsoft.com/office/drawing/2014/main" xmlns="" id="{B97FBAD4-E93B-C108-1C3A-2154CBD3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7" name="Полилиния 403">
              <a:extLst>
                <a:ext uri="{FF2B5EF4-FFF2-40B4-BE49-F238E27FC236}">
                  <a16:creationId xmlns:a16="http://schemas.microsoft.com/office/drawing/2014/main" xmlns="" id="{F85A5FB6-70E6-1D42-9080-771CC73F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8" name="Полилиния 404">
              <a:extLst>
                <a:ext uri="{FF2B5EF4-FFF2-40B4-BE49-F238E27FC236}">
                  <a16:creationId xmlns:a16="http://schemas.microsoft.com/office/drawing/2014/main" xmlns="" id="{84CBFCDA-0D89-6EA1-A2A5-84B70C7D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9" name="Полилиния 405">
              <a:extLst>
                <a:ext uri="{FF2B5EF4-FFF2-40B4-BE49-F238E27FC236}">
                  <a16:creationId xmlns:a16="http://schemas.microsoft.com/office/drawing/2014/main" xmlns="" id="{7DA6A029-CFC1-CEA1-330B-CC5BF27A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0" name="Полилиния 407">
              <a:extLst>
                <a:ext uri="{FF2B5EF4-FFF2-40B4-BE49-F238E27FC236}">
                  <a16:creationId xmlns:a16="http://schemas.microsoft.com/office/drawing/2014/main" xmlns="" id="{C8D5AF72-6366-4FBF-32F8-EDADE78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1" name="Полилиния 408">
              <a:extLst>
                <a:ext uri="{FF2B5EF4-FFF2-40B4-BE49-F238E27FC236}">
                  <a16:creationId xmlns:a16="http://schemas.microsoft.com/office/drawing/2014/main" xmlns="" id="{A67467F0-8B78-4183-1624-8FF5CD99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2" name="Полилиния 409">
              <a:extLst>
                <a:ext uri="{FF2B5EF4-FFF2-40B4-BE49-F238E27FC236}">
                  <a16:creationId xmlns:a16="http://schemas.microsoft.com/office/drawing/2014/main" xmlns="" id="{B48D5674-D9B3-3E36-F035-A4D12880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3" name="Полилиния 410">
              <a:extLst>
                <a:ext uri="{FF2B5EF4-FFF2-40B4-BE49-F238E27FC236}">
                  <a16:creationId xmlns:a16="http://schemas.microsoft.com/office/drawing/2014/main" xmlns="" id="{96016F52-2EE8-1435-0A49-09D16C25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4" name="Полилиния 411">
              <a:extLst>
                <a:ext uri="{FF2B5EF4-FFF2-40B4-BE49-F238E27FC236}">
                  <a16:creationId xmlns:a16="http://schemas.microsoft.com/office/drawing/2014/main" xmlns="" id="{1EA1FE11-138A-A589-5321-C8C62B6C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5" name="Полилиния 412">
              <a:extLst>
                <a:ext uri="{FF2B5EF4-FFF2-40B4-BE49-F238E27FC236}">
                  <a16:creationId xmlns:a16="http://schemas.microsoft.com/office/drawing/2014/main" xmlns="" id="{EFE1F6C6-7A2F-0C31-DF81-6C6FC46B5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6" name="Полилиния 413">
              <a:extLst>
                <a:ext uri="{FF2B5EF4-FFF2-40B4-BE49-F238E27FC236}">
                  <a16:creationId xmlns:a16="http://schemas.microsoft.com/office/drawing/2014/main" xmlns="" id="{F6E27076-B10A-36B2-108B-C7F4D35A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7" name="Полилиния 414">
              <a:extLst>
                <a:ext uri="{FF2B5EF4-FFF2-40B4-BE49-F238E27FC236}">
                  <a16:creationId xmlns:a16="http://schemas.microsoft.com/office/drawing/2014/main" xmlns="" id="{2E7221FE-C0FF-04AA-5858-E50042E6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8" name="Полилиния 415">
              <a:extLst>
                <a:ext uri="{FF2B5EF4-FFF2-40B4-BE49-F238E27FC236}">
                  <a16:creationId xmlns:a16="http://schemas.microsoft.com/office/drawing/2014/main" xmlns="" id="{247A582A-0840-7984-F294-EF2A51DC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9" name="Полилиния 416">
              <a:extLst>
                <a:ext uri="{FF2B5EF4-FFF2-40B4-BE49-F238E27FC236}">
                  <a16:creationId xmlns:a16="http://schemas.microsoft.com/office/drawing/2014/main" xmlns="" id="{2C32F24C-920C-5A80-7739-E569335C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0" name="Полилиния 417">
              <a:extLst>
                <a:ext uri="{FF2B5EF4-FFF2-40B4-BE49-F238E27FC236}">
                  <a16:creationId xmlns:a16="http://schemas.microsoft.com/office/drawing/2014/main" xmlns="" id="{5ED2670E-B5A5-DD44-0A1F-806FBC8C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1" name="Полилиния 418">
              <a:extLst>
                <a:ext uri="{FF2B5EF4-FFF2-40B4-BE49-F238E27FC236}">
                  <a16:creationId xmlns:a16="http://schemas.microsoft.com/office/drawing/2014/main" xmlns="" id="{085FDF6E-D68E-64DE-D2FC-24B448DD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2" name="Полилиния 419">
              <a:extLst>
                <a:ext uri="{FF2B5EF4-FFF2-40B4-BE49-F238E27FC236}">
                  <a16:creationId xmlns:a16="http://schemas.microsoft.com/office/drawing/2014/main" xmlns="" id="{FC47C238-9768-7573-483A-F6ABCF8E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3" name="Полилиния 420">
              <a:extLst>
                <a:ext uri="{FF2B5EF4-FFF2-40B4-BE49-F238E27FC236}">
                  <a16:creationId xmlns:a16="http://schemas.microsoft.com/office/drawing/2014/main" xmlns="" id="{6ABC6BB3-DED7-9BCA-7E8D-0167A250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4" name="Полилиния 421">
              <a:extLst>
                <a:ext uri="{FF2B5EF4-FFF2-40B4-BE49-F238E27FC236}">
                  <a16:creationId xmlns:a16="http://schemas.microsoft.com/office/drawing/2014/main" xmlns="" id="{0F9DDB6A-D106-BCB4-9F6D-12587069B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5" name="Полилиния 422">
              <a:extLst>
                <a:ext uri="{FF2B5EF4-FFF2-40B4-BE49-F238E27FC236}">
                  <a16:creationId xmlns:a16="http://schemas.microsoft.com/office/drawing/2014/main" xmlns="" id="{03E575F6-5835-9714-357B-FF24CFF0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6" name="Полилиния 423">
              <a:extLst>
                <a:ext uri="{FF2B5EF4-FFF2-40B4-BE49-F238E27FC236}">
                  <a16:creationId xmlns:a16="http://schemas.microsoft.com/office/drawing/2014/main" xmlns="" id="{5942E880-BBD9-4612-53B5-785A36C1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7" name="Полилиния 424">
              <a:extLst>
                <a:ext uri="{FF2B5EF4-FFF2-40B4-BE49-F238E27FC236}">
                  <a16:creationId xmlns:a16="http://schemas.microsoft.com/office/drawing/2014/main" xmlns="" id="{AD1ABDA3-A55C-3B07-D1CD-B225009B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8" name="Полилиния 425">
              <a:extLst>
                <a:ext uri="{FF2B5EF4-FFF2-40B4-BE49-F238E27FC236}">
                  <a16:creationId xmlns:a16="http://schemas.microsoft.com/office/drawing/2014/main" xmlns="" id="{8A71DF63-D1CC-22B3-F2B1-81533DFF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9" name="Полилиния 426">
              <a:extLst>
                <a:ext uri="{FF2B5EF4-FFF2-40B4-BE49-F238E27FC236}">
                  <a16:creationId xmlns:a16="http://schemas.microsoft.com/office/drawing/2014/main" xmlns="" id="{F64CDD2D-3CD7-170D-53B5-AC38D790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0" name="Полилиния 427">
              <a:extLst>
                <a:ext uri="{FF2B5EF4-FFF2-40B4-BE49-F238E27FC236}">
                  <a16:creationId xmlns:a16="http://schemas.microsoft.com/office/drawing/2014/main" xmlns="" id="{4E0CAE6C-4E18-69E1-9220-C4257F00D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1" name="Полилиния 428">
              <a:extLst>
                <a:ext uri="{FF2B5EF4-FFF2-40B4-BE49-F238E27FC236}">
                  <a16:creationId xmlns:a16="http://schemas.microsoft.com/office/drawing/2014/main" xmlns="" id="{9F945878-2F89-0AD7-E5ED-DD5085EB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2" name="Полилиния 429">
              <a:extLst>
                <a:ext uri="{FF2B5EF4-FFF2-40B4-BE49-F238E27FC236}">
                  <a16:creationId xmlns:a16="http://schemas.microsoft.com/office/drawing/2014/main" xmlns="" id="{5044C3C1-0BD4-F699-0E93-345AF710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3" name="Полилиния 430">
              <a:extLst>
                <a:ext uri="{FF2B5EF4-FFF2-40B4-BE49-F238E27FC236}">
                  <a16:creationId xmlns:a16="http://schemas.microsoft.com/office/drawing/2014/main" xmlns="" id="{2E3F3FDE-5E75-77F4-0984-773412A4A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4" name="Полилиния 431">
              <a:extLst>
                <a:ext uri="{FF2B5EF4-FFF2-40B4-BE49-F238E27FC236}">
                  <a16:creationId xmlns:a16="http://schemas.microsoft.com/office/drawing/2014/main" xmlns="" id="{066753B3-E427-487C-2F4B-390526AF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5" name="Прямоугольник 432">
              <a:extLst>
                <a:ext uri="{FF2B5EF4-FFF2-40B4-BE49-F238E27FC236}">
                  <a16:creationId xmlns:a16="http://schemas.microsoft.com/office/drawing/2014/main" xmlns="" id="{49547414-9C5C-55D2-CEE6-E670744F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6" name="Полилиния 433">
              <a:extLst>
                <a:ext uri="{FF2B5EF4-FFF2-40B4-BE49-F238E27FC236}">
                  <a16:creationId xmlns:a16="http://schemas.microsoft.com/office/drawing/2014/main" xmlns="" id="{71C1F12A-FC57-24F0-FDE4-509DB4416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7" name="Полилиния 434">
              <a:extLst>
                <a:ext uri="{FF2B5EF4-FFF2-40B4-BE49-F238E27FC236}">
                  <a16:creationId xmlns:a16="http://schemas.microsoft.com/office/drawing/2014/main" xmlns="" id="{65B6A2C2-2416-FEF1-4DA9-C86769F6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8" name="Полилиния 435">
              <a:extLst>
                <a:ext uri="{FF2B5EF4-FFF2-40B4-BE49-F238E27FC236}">
                  <a16:creationId xmlns:a16="http://schemas.microsoft.com/office/drawing/2014/main" xmlns="" id="{25C4A9BA-8E9B-9D4F-670D-AE780343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9" name="Полилиния 436">
              <a:extLst>
                <a:ext uri="{FF2B5EF4-FFF2-40B4-BE49-F238E27FC236}">
                  <a16:creationId xmlns:a16="http://schemas.microsoft.com/office/drawing/2014/main" xmlns="" id="{45AE0096-729D-0D8B-EDAA-E1699974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0" name="Полилиния 437">
              <a:extLst>
                <a:ext uri="{FF2B5EF4-FFF2-40B4-BE49-F238E27FC236}">
                  <a16:creationId xmlns:a16="http://schemas.microsoft.com/office/drawing/2014/main" xmlns="" id="{D320304F-8A5B-D427-DD96-F1DDC12B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1" name="Полилиния 438">
              <a:extLst>
                <a:ext uri="{FF2B5EF4-FFF2-40B4-BE49-F238E27FC236}">
                  <a16:creationId xmlns:a16="http://schemas.microsoft.com/office/drawing/2014/main" xmlns="" id="{82AA2DE0-62E7-03E8-0520-AC5009DC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2" name="Полилиния 439">
              <a:extLst>
                <a:ext uri="{FF2B5EF4-FFF2-40B4-BE49-F238E27FC236}">
                  <a16:creationId xmlns:a16="http://schemas.microsoft.com/office/drawing/2014/main" xmlns="" id="{9EC5F94F-2779-ADEC-A032-FFDEE7CC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3" name="Полилиния 440">
              <a:extLst>
                <a:ext uri="{FF2B5EF4-FFF2-40B4-BE49-F238E27FC236}">
                  <a16:creationId xmlns:a16="http://schemas.microsoft.com/office/drawing/2014/main" xmlns="" id="{0D718B6F-350E-BA30-B043-A13A4F22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4" name="Полилиния 441">
              <a:extLst>
                <a:ext uri="{FF2B5EF4-FFF2-40B4-BE49-F238E27FC236}">
                  <a16:creationId xmlns:a16="http://schemas.microsoft.com/office/drawing/2014/main" xmlns="" id="{B5EA29A8-4CBA-0A4A-B7B5-102B6C09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5" name="Полилиния 442">
              <a:extLst>
                <a:ext uri="{FF2B5EF4-FFF2-40B4-BE49-F238E27FC236}">
                  <a16:creationId xmlns:a16="http://schemas.microsoft.com/office/drawing/2014/main" xmlns="" id="{FD17E471-5398-35A0-61C5-D96B35AD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6" name="Полилиния 443">
              <a:extLst>
                <a:ext uri="{FF2B5EF4-FFF2-40B4-BE49-F238E27FC236}">
                  <a16:creationId xmlns:a16="http://schemas.microsoft.com/office/drawing/2014/main" xmlns="" id="{F0C66934-B934-3AA9-5ED6-A24627B2D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7" name="Полилиния 444">
              <a:extLst>
                <a:ext uri="{FF2B5EF4-FFF2-40B4-BE49-F238E27FC236}">
                  <a16:creationId xmlns:a16="http://schemas.microsoft.com/office/drawing/2014/main" xmlns="" id="{9C046B01-7F86-9B8C-F9E5-8A7A531C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8" name="Полилиния 445">
              <a:extLst>
                <a:ext uri="{FF2B5EF4-FFF2-40B4-BE49-F238E27FC236}">
                  <a16:creationId xmlns:a16="http://schemas.microsoft.com/office/drawing/2014/main" xmlns="" id="{1DD9D896-1891-6E48-A36C-A9AA974A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9" name="Полилиния 446">
              <a:extLst>
                <a:ext uri="{FF2B5EF4-FFF2-40B4-BE49-F238E27FC236}">
                  <a16:creationId xmlns:a16="http://schemas.microsoft.com/office/drawing/2014/main" xmlns="" id="{E0FCF02E-FD9E-CCD7-FD20-213935FA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0" name="Полилиния 447">
              <a:extLst>
                <a:ext uri="{FF2B5EF4-FFF2-40B4-BE49-F238E27FC236}">
                  <a16:creationId xmlns:a16="http://schemas.microsoft.com/office/drawing/2014/main" xmlns="" id="{6C6DFA98-5601-BBB6-5449-15A7C3CD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1" name="Полилиния 448">
              <a:extLst>
                <a:ext uri="{FF2B5EF4-FFF2-40B4-BE49-F238E27FC236}">
                  <a16:creationId xmlns:a16="http://schemas.microsoft.com/office/drawing/2014/main" xmlns="" id="{BACE6B5F-7809-4379-A231-395EEEF7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2" name="Полилиния 449">
              <a:extLst>
                <a:ext uri="{FF2B5EF4-FFF2-40B4-BE49-F238E27FC236}">
                  <a16:creationId xmlns:a16="http://schemas.microsoft.com/office/drawing/2014/main" xmlns="" id="{63933C56-91BC-FB7D-D3DC-44C84FC6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3" name="Полилиния 450">
              <a:extLst>
                <a:ext uri="{FF2B5EF4-FFF2-40B4-BE49-F238E27FC236}">
                  <a16:creationId xmlns:a16="http://schemas.microsoft.com/office/drawing/2014/main" xmlns="" id="{4745DBED-DBFF-20F7-5C75-8C2AF39A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4" name="Полилиния 451">
              <a:extLst>
                <a:ext uri="{FF2B5EF4-FFF2-40B4-BE49-F238E27FC236}">
                  <a16:creationId xmlns:a16="http://schemas.microsoft.com/office/drawing/2014/main" xmlns="" id="{B9E7DB4C-7AC6-D2D6-A2BB-0BD91362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5" name="Полилиния 452">
              <a:extLst>
                <a:ext uri="{FF2B5EF4-FFF2-40B4-BE49-F238E27FC236}">
                  <a16:creationId xmlns:a16="http://schemas.microsoft.com/office/drawing/2014/main" xmlns="" id="{C7FE32AC-C912-D713-C54A-F0A3169B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6" name="Полилиния 453">
              <a:extLst>
                <a:ext uri="{FF2B5EF4-FFF2-40B4-BE49-F238E27FC236}">
                  <a16:creationId xmlns:a16="http://schemas.microsoft.com/office/drawing/2014/main" xmlns="" id="{9CE2FDD8-F954-18C5-3483-4AF85513A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7" name="Полилиния 454">
              <a:extLst>
                <a:ext uri="{FF2B5EF4-FFF2-40B4-BE49-F238E27FC236}">
                  <a16:creationId xmlns:a16="http://schemas.microsoft.com/office/drawing/2014/main" xmlns="" id="{D6FFA197-34F4-238A-1AD0-19DF01F3B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8" name="Полилиния 455">
              <a:extLst>
                <a:ext uri="{FF2B5EF4-FFF2-40B4-BE49-F238E27FC236}">
                  <a16:creationId xmlns:a16="http://schemas.microsoft.com/office/drawing/2014/main" xmlns="" id="{69466C4D-9172-1B46-C0EC-3AD73170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9" name="Полилиния 456">
              <a:extLst>
                <a:ext uri="{FF2B5EF4-FFF2-40B4-BE49-F238E27FC236}">
                  <a16:creationId xmlns:a16="http://schemas.microsoft.com/office/drawing/2014/main" xmlns="" id="{CB198BE7-4FBC-3A5C-8783-8AEBF87D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0" name="Полилиния 457">
              <a:extLst>
                <a:ext uri="{FF2B5EF4-FFF2-40B4-BE49-F238E27FC236}">
                  <a16:creationId xmlns:a16="http://schemas.microsoft.com/office/drawing/2014/main" xmlns="" id="{72A1DF50-3FB9-CDA0-F962-9E6367A3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1" name="Полилиния 458">
              <a:extLst>
                <a:ext uri="{FF2B5EF4-FFF2-40B4-BE49-F238E27FC236}">
                  <a16:creationId xmlns:a16="http://schemas.microsoft.com/office/drawing/2014/main" xmlns="" id="{96AD4D04-5056-42C6-136B-189C34AE6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2" name="Полилиния 459">
              <a:extLst>
                <a:ext uri="{FF2B5EF4-FFF2-40B4-BE49-F238E27FC236}">
                  <a16:creationId xmlns:a16="http://schemas.microsoft.com/office/drawing/2014/main" xmlns="" id="{B8A40E10-AC15-242A-0CF4-27010A20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3" name="Полилиния 460">
              <a:extLst>
                <a:ext uri="{FF2B5EF4-FFF2-40B4-BE49-F238E27FC236}">
                  <a16:creationId xmlns:a16="http://schemas.microsoft.com/office/drawing/2014/main" xmlns="" id="{FDDADEBF-CF4F-3B0E-E008-2C3435561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4" name="Полилиния 461">
              <a:extLst>
                <a:ext uri="{FF2B5EF4-FFF2-40B4-BE49-F238E27FC236}">
                  <a16:creationId xmlns:a16="http://schemas.microsoft.com/office/drawing/2014/main" xmlns="" id="{3DC6A7F1-F74E-80AC-08DC-D62D926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5" name="Полилиния 462">
              <a:extLst>
                <a:ext uri="{FF2B5EF4-FFF2-40B4-BE49-F238E27FC236}">
                  <a16:creationId xmlns:a16="http://schemas.microsoft.com/office/drawing/2014/main" xmlns="" id="{307A9CF1-0049-4B39-087E-52F96069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6" name="Полилиния 463">
              <a:extLst>
                <a:ext uri="{FF2B5EF4-FFF2-40B4-BE49-F238E27FC236}">
                  <a16:creationId xmlns:a16="http://schemas.microsoft.com/office/drawing/2014/main" xmlns="" id="{C5D80EBD-1A4E-E745-F127-65860133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7" name="Полилиния 464">
              <a:extLst>
                <a:ext uri="{FF2B5EF4-FFF2-40B4-BE49-F238E27FC236}">
                  <a16:creationId xmlns:a16="http://schemas.microsoft.com/office/drawing/2014/main" xmlns="" id="{5A39508D-4594-3FCB-92E2-FDFE59AD1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8" name="Полилиния 465">
              <a:extLst>
                <a:ext uri="{FF2B5EF4-FFF2-40B4-BE49-F238E27FC236}">
                  <a16:creationId xmlns:a16="http://schemas.microsoft.com/office/drawing/2014/main" xmlns="" id="{B3B65A30-CB0A-3D68-7703-D87E1EFF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9" name="Полилиния 466">
              <a:extLst>
                <a:ext uri="{FF2B5EF4-FFF2-40B4-BE49-F238E27FC236}">
                  <a16:creationId xmlns:a16="http://schemas.microsoft.com/office/drawing/2014/main" xmlns="" id="{85C6F6A6-3613-4FF7-89C6-08953EF40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0" name="Полилиния 467">
              <a:extLst>
                <a:ext uri="{FF2B5EF4-FFF2-40B4-BE49-F238E27FC236}">
                  <a16:creationId xmlns:a16="http://schemas.microsoft.com/office/drawing/2014/main" xmlns="" id="{A5240B47-CE43-A2D5-E215-1618174CD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1" name="Полилиния 468">
              <a:extLst>
                <a:ext uri="{FF2B5EF4-FFF2-40B4-BE49-F238E27FC236}">
                  <a16:creationId xmlns:a16="http://schemas.microsoft.com/office/drawing/2014/main" xmlns="" id="{74DC995B-6C62-2E90-2814-1CFE6208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2" name="Полилиния 469">
              <a:extLst>
                <a:ext uri="{FF2B5EF4-FFF2-40B4-BE49-F238E27FC236}">
                  <a16:creationId xmlns:a16="http://schemas.microsoft.com/office/drawing/2014/main" xmlns="" id="{AF434866-6FBC-6061-2D02-9AA377466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3" name="Полилиния 470">
              <a:extLst>
                <a:ext uri="{FF2B5EF4-FFF2-40B4-BE49-F238E27FC236}">
                  <a16:creationId xmlns:a16="http://schemas.microsoft.com/office/drawing/2014/main" xmlns="" id="{52B30276-F68B-955F-4827-B3252A67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4" name="Полилиния 471">
              <a:extLst>
                <a:ext uri="{FF2B5EF4-FFF2-40B4-BE49-F238E27FC236}">
                  <a16:creationId xmlns:a16="http://schemas.microsoft.com/office/drawing/2014/main" xmlns="" id="{7B222906-5C68-207F-CA09-CD19D43E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5" name="Полилиния 472">
              <a:extLst>
                <a:ext uri="{FF2B5EF4-FFF2-40B4-BE49-F238E27FC236}">
                  <a16:creationId xmlns:a16="http://schemas.microsoft.com/office/drawing/2014/main" xmlns="" id="{6C06415C-7F79-32C5-9151-B0F924F4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6" name="Полилиния 473">
              <a:extLst>
                <a:ext uri="{FF2B5EF4-FFF2-40B4-BE49-F238E27FC236}">
                  <a16:creationId xmlns:a16="http://schemas.microsoft.com/office/drawing/2014/main" xmlns="" id="{2E9001F5-CD20-F795-18E8-4713E74DC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7" name="Полилиния 474">
              <a:extLst>
                <a:ext uri="{FF2B5EF4-FFF2-40B4-BE49-F238E27FC236}">
                  <a16:creationId xmlns:a16="http://schemas.microsoft.com/office/drawing/2014/main" xmlns="" id="{CDC32C46-231C-97AC-9FE7-CD03B34F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8" name="Полилиния 475">
              <a:extLst>
                <a:ext uri="{FF2B5EF4-FFF2-40B4-BE49-F238E27FC236}">
                  <a16:creationId xmlns:a16="http://schemas.microsoft.com/office/drawing/2014/main" xmlns="" id="{98A09DC6-AC01-3BBC-D18E-D1B981411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9" name="Полилиния 476">
              <a:extLst>
                <a:ext uri="{FF2B5EF4-FFF2-40B4-BE49-F238E27FC236}">
                  <a16:creationId xmlns:a16="http://schemas.microsoft.com/office/drawing/2014/main" xmlns="" id="{60C01FB4-37EC-A821-E888-37CBB32B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0" name="Полилиния 477">
              <a:extLst>
                <a:ext uri="{FF2B5EF4-FFF2-40B4-BE49-F238E27FC236}">
                  <a16:creationId xmlns:a16="http://schemas.microsoft.com/office/drawing/2014/main" xmlns="" id="{7BA032AD-65D0-C4C5-A80E-00151037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1" name="Полилиния 478">
              <a:extLst>
                <a:ext uri="{FF2B5EF4-FFF2-40B4-BE49-F238E27FC236}">
                  <a16:creationId xmlns:a16="http://schemas.microsoft.com/office/drawing/2014/main" xmlns="" id="{7AF42341-7076-FB9C-2D67-EF2840150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2" name="Полилиния 479">
              <a:extLst>
                <a:ext uri="{FF2B5EF4-FFF2-40B4-BE49-F238E27FC236}">
                  <a16:creationId xmlns:a16="http://schemas.microsoft.com/office/drawing/2014/main" xmlns="" id="{B202D7AF-AC2D-E7E9-18F9-1BDE7969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3" name="Полилиния 480">
              <a:extLst>
                <a:ext uri="{FF2B5EF4-FFF2-40B4-BE49-F238E27FC236}">
                  <a16:creationId xmlns:a16="http://schemas.microsoft.com/office/drawing/2014/main" xmlns="" id="{9F340484-4E38-1AE8-9C58-A8807E34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4" name="Полилиния 481">
              <a:extLst>
                <a:ext uri="{FF2B5EF4-FFF2-40B4-BE49-F238E27FC236}">
                  <a16:creationId xmlns:a16="http://schemas.microsoft.com/office/drawing/2014/main" xmlns="" id="{0F451849-DD7E-726A-EC65-A254F066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5" name="Полилиния 482">
              <a:extLst>
                <a:ext uri="{FF2B5EF4-FFF2-40B4-BE49-F238E27FC236}">
                  <a16:creationId xmlns:a16="http://schemas.microsoft.com/office/drawing/2014/main" xmlns="" id="{278AEACC-21F2-B67B-8998-6FFC7F7D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6" name="Полилиния 483">
              <a:extLst>
                <a:ext uri="{FF2B5EF4-FFF2-40B4-BE49-F238E27FC236}">
                  <a16:creationId xmlns:a16="http://schemas.microsoft.com/office/drawing/2014/main" xmlns="" id="{FDDF0455-5C83-93EC-A143-B0A02BAFC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7" name="Полилиния 484">
              <a:extLst>
                <a:ext uri="{FF2B5EF4-FFF2-40B4-BE49-F238E27FC236}">
                  <a16:creationId xmlns:a16="http://schemas.microsoft.com/office/drawing/2014/main" xmlns="" id="{A1A27E69-B828-289B-F57B-01795602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8" name="Полилиния 485">
              <a:extLst>
                <a:ext uri="{FF2B5EF4-FFF2-40B4-BE49-F238E27FC236}">
                  <a16:creationId xmlns:a16="http://schemas.microsoft.com/office/drawing/2014/main" xmlns="" id="{BC22DDBB-47D6-B936-291D-28657993B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9" name="Полилиния 486">
              <a:extLst>
                <a:ext uri="{FF2B5EF4-FFF2-40B4-BE49-F238E27FC236}">
                  <a16:creationId xmlns:a16="http://schemas.microsoft.com/office/drawing/2014/main" xmlns="" id="{6642E233-D42C-E171-3884-66986A2C6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0" name="Полилиния 487">
              <a:extLst>
                <a:ext uri="{FF2B5EF4-FFF2-40B4-BE49-F238E27FC236}">
                  <a16:creationId xmlns:a16="http://schemas.microsoft.com/office/drawing/2014/main" xmlns="" id="{C95BDD73-993A-F85E-EC97-67697D715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1" name="Полилиния 488">
              <a:extLst>
                <a:ext uri="{FF2B5EF4-FFF2-40B4-BE49-F238E27FC236}">
                  <a16:creationId xmlns:a16="http://schemas.microsoft.com/office/drawing/2014/main" xmlns="" id="{5D5A5F41-64AA-B77B-1FD5-772CC3E8C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2" name="Полилиния 489">
              <a:extLst>
                <a:ext uri="{FF2B5EF4-FFF2-40B4-BE49-F238E27FC236}">
                  <a16:creationId xmlns:a16="http://schemas.microsoft.com/office/drawing/2014/main" xmlns="" id="{9A6DE758-42D8-BF71-EF0D-E32D688F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3" name="Полилиния 490">
              <a:extLst>
                <a:ext uri="{FF2B5EF4-FFF2-40B4-BE49-F238E27FC236}">
                  <a16:creationId xmlns:a16="http://schemas.microsoft.com/office/drawing/2014/main" xmlns="" id="{1D7EC3F6-05D3-E8C5-8E92-6ABC96BD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4" name="Полилиния 491">
              <a:extLst>
                <a:ext uri="{FF2B5EF4-FFF2-40B4-BE49-F238E27FC236}">
                  <a16:creationId xmlns:a16="http://schemas.microsoft.com/office/drawing/2014/main" xmlns="" id="{80941614-04AE-9681-8A7D-5A79A17B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5" name="Полилиния 492">
              <a:extLst>
                <a:ext uri="{FF2B5EF4-FFF2-40B4-BE49-F238E27FC236}">
                  <a16:creationId xmlns:a16="http://schemas.microsoft.com/office/drawing/2014/main" xmlns="" id="{78C6E9F5-FBD7-37D0-A05D-5C8599F4A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6" name="Полилиния 493">
              <a:extLst>
                <a:ext uri="{FF2B5EF4-FFF2-40B4-BE49-F238E27FC236}">
                  <a16:creationId xmlns:a16="http://schemas.microsoft.com/office/drawing/2014/main" xmlns="" id="{A46D6E15-294A-88D3-F4E5-37E31EFB1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7" name="Полилиния 494">
              <a:extLst>
                <a:ext uri="{FF2B5EF4-FFF2-40B4-BE49-F238E27FC236}">
                  <a16:creationId xmlns:a16="http://schemas.microsoft.com/office/drawing/2014/main" xmlns="" id="{5BB393B1-3241-744D-3E0F-274148D0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8" name="Полилиния 495">
              <a:extLst>
                <a:ext uri="{FF2B5EF4-FFF2-40B4-BE49-F238E27FC236}">
                  <a16:creationId xmlns:a16="http://schemas.microsoft.com/office/drawing/2014/main" xmlns="" id="{831E5669-536D-532B-7FFD-C71A9988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9" name="Полилиния 496">
              <a:extLst>
                <a:ext uri="{FF2B5EF4-FFF2-40B4-BE49-F238E27FC236}">
                  <a16:creationId xmlns:a16="http://schemas.microsoft.com/office/drawing/2014/main" xmlns="" id="{02232CB8-B926-FCC8-CA81-07B3A97CE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0" name="Полилиния 497">
              <a:extLst>
                <a:ext uri="{FF2B5EF4-FFF2-40B4-BE49-F238E27FC236}">
                  <a16:creationId xmlns:a16="http://schemas.microsoft.com/office/drawing/2014/main" xmlns="" id="{2D75D66F-A684-E42D-10C7-4065949A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1" name="Полилиния 498">
              <a:extLst>
                <a:ext uri="{FF2B5EF4-FFF2-40B4-BE49-F238E27FC236}">
                  <a16:creationId xmlns:a16="http://schemas.microsoft.com/office/drawing/2014/main" xmlns="" id="{508F21A3-63E5-C17C-39F6-F903D098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2" name="Полилиния 499">
              <a:extLst>
                <a:ext uri="{FF2B5EF4-FFF2-40B4-BE49-F238E27FC236}">
                  <a16:creationId xmlns:a16="http://schemas.microsoft.com/office/drawing/2014/main" xmlns="" id="{E83249AD-37C0-9A37-224B-40AACCE7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3" name="Полилиния 500">
              <a:extLst>
                <a:ext uri="{FF2B5EF4-FFF2-40B4-BE49-F238E27FC236}">
                  <a16:creationId xmlns:a16="http://schemas.microsoft.com/office/drawing/2014/main" xmlns="" id="{C101D883-FAA9-5DCA-666D-3C9E213B1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4" name="Полилиния 501">
              <a:extLst>
                <a:ext uri="{FF2B5EF4-FFF2-40B4-BE49-F238E27FC236}">
                  <a16:creationId xmlns:a16="http://schemas.microsoft.com/office/drawing/2014/main" xmlns="" id="{7A68BBF3-CD78-251A-C817-AB3C5421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5" name="Полилиния 502">
              <a:extLst>
                <a:ext uri="{FF2B5EF4-FFF2-40B4-BE49-F238E27FC236}">
                  <a16:creationId xmlns:a16="http://schemas.microsoft.com/office/drawing/2014/main" xmlns="" id="{93716848-9C2F-9233-A03D-A546C5AD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6" name="Полилиния 503">
              <a:extLst>
                <a:ext uri="{FF2B5EF4-FFF2-40B4-BE49-F238E27FC236}">
                  <a16:creationId xmlns:a16="http://schemas.microsoft.com/office/drawing/2014/main" xmlns="" id="{79579763-2DC7-52A8-DFC0-C7BBD5DD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7" name="Полилиния 504">
              <a:extLst>
                <a:ext uri="{FF2B5EF4-FFF2-40B4-BE49-F238E27FC236}">
                  <a16:creationId xmlns:a16="http://schemas.microsoft.com/office/drawing/2014/main" xmlns="" id="{34DE2051-46DE-C615-5855-AF7D09D4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8" name="Полилиния 505">
              <a:extLst>
                <a:ext uri="{FF2B5EF4-FFF2-40B4-BE49-F238E27FC236}">
                  <a16:creationId xmlns:a16="http://schemas.microsoft.com/office/drawing/2014/main" xmlns="" id="{8AEF2FC4-F123-A7EB-E0FC-8AB715F60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9" name="Полилиния 506">
              <a:extLst>
                <a:ext uri="{FF2B5EF4-FFF2-40B4-BE49-F238E27FC236}">
                  <a16:creationId xmlns:a16="http://schemas.microsoft.com/office/drawing/2014/main" xmlns="" id="{2ACDEF82-5449-6647-F1C5-80FE495C3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0" name="Полилиния 507">
              <a:extLst>
                <a:ext uri="{FF2B5EF4-FFF2-40B4-BE49-F238E27FC236}">
                  <a16:creationId xmlns:a16="http://schemas.microsoft.com/office/drawing/2014/main" xmlns="" id="{9210FEC0-BEF2-46E9-72F6-F58A1CC65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1" name="Полилиния 508">
              <a:extLst>
                <a:ext uri="{FF2B5EF4-FFF2-40B4-BE49-F238E27FC236}">
                  <a16:creationId xmlns:a16="http://schemas.microsoft.com/office/drawing/2014/main" xmlns="" id="{80B4BC1C-26D5-8284-48D3-7BCAD0E1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2" name="Полилиния 509">
              <a:extLst>
                <a:ext uri="{FF2B5EF4-FFF2-40B4-BE49-F238E27FC236}">
                  <a16:creationId xmlns:a16="http://schemas.microsoft.com/office/drawing/2014/main" xmlns="" id="{86E009AE-A280-2AA8-A754-FCCCCA41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3" name="Полилиния 510">
              <a:extLst>
                <a:ext uri="{FF2B5EF4-FFF2-40B4-BE49-F238E27FC236}">
                  <a16:creationId xmlns:a16="http://schemas.microsoft.com/office/drawing/2014/main" xmlns="" id="{C2BAC2CC-630C-ECE1-5DFF-606C4072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4" name="Полилиния 511">
              <a:extLst>
                <a:ext uri="{FF2B5EF4-FFF2-40B4-BE49-F238E27FC236}">
                  <a16:creationId xmlns:a16="http://schemas.microsoft.com/office/drawing/2014/main" xmlns="" id="{9E7688D3-742F-DE73-D06C-03FC4FC8E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5" name="Полилиния 512">
              <a:extLst>
                <a:ext uri="{FF2B5EF4-FFF2-40B4-BE49-F238E27FC236}">
                  <a16:creationId xmlns:a16="http://schemas.microsoft.com/office/drawing/2014/main" xmlns="" id="{C0F24E9C-0A60-1151-FBFB-ECA31ED7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6" name="Полилиния 513">
              <a:extLst>
                <a:ext uri="{FF2B5EF4-FFF2-40B4-BE49-F238E27FC236}">
                  <a16:creationId xmlns:a16="http://schemas.microsoft.com/office/drawing/2014/main" xmlns="" id="{D515A2F7-BEE8-73FF-D73C-CCF20CE56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7" name="Полилиния 514">
              <a:extLst>
                <a:ext uri="{FF2B5EF4-FFF2-40B4-BE49-F238E27FC236}">
                  <a16:creationId xmlns:a16="http://schemas.microsoft.com/office/drawing/2014/main" xmlns="" id="{03500AB5-054C-707F-26A9-F0D17113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8" name="Полилиния 515">
              <a:extLst>
                <a:ext uri="{FF2B5EF4-FFF2-40B4-BE49-F238E27FC236}">
                  <a16:creationId xmlns:a16="http://schemas.microsoft.com/office/drawing/2014/main" xmlns="" id="{EA61DD81-A271-0318-CE76-70993FC8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9" name="Полилиния 516">
              <a:extLst>
                <a:ext uri="{FF2B5EF4-FFF2-40B4-BE49-F238E27FC236}">
                  <a16:creationId xmlns:a16="http://schemas.microsoft.com/office/drawing/2014/main" xmlns="" id="{347DE54E-9788-80C3-178B-F3764818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0" name="Полилиния 517">
              <a:extLst>
                <a:ext uri="{FF2B5EF4-FFF2-40B4-BE49-F238E27FC236}">
                  <a16:creationId xmlns:a16="http://schemas.microsoft.com/office/drawing/2014/main" xmlns="" id="{D2C8D630-9309-89C0-F6E9-2AC2C4CC9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1" name="Полилиния 518">
              <a:extLst>
                <a:ext uri="{FF2B5EF4-FFF2-40B4-BE49-F238E27FC236}">
                  <a16:creationId xmlns:a16="http://schemas.microsoft.com/office/drawing/2014/main" xmlns="" id="{B5E4F569-F737-A12E-6C19-2B07CB85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2" name="Полилиния 519">
              <a:extLst>
                <a:ext uri="{FF2B5EF4-FFF2-40B4-BE49-F238E27FC236}">
                  <a16:creationId xmlns:a16="http://schemas.microsoft.com/office/drawing/2014/main" xmlns="" id="{4B445673-AA4B-BDF9-B3F6-5097D37A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3" name="Полилиния 520">
              <a:extLst>
                <a:ext uri="{FF2B5EF4-FFF2-40B4-BE49-F238E27FC236}">
                  <a16:creationId xmlns:a16="http://schemas.microsoft.com/office/drawing/2014/main" xmlns="" id="{534B749F-8F5F-18CD-030D-FAAC766E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4" name="Полилиния 521">
              <a:extLst>
                <a:ext uri="{FF2B5EF4-FFF2-40B4-BE49-F238E27FC236}">
                  <a16:creationId xmlns:a16="http://schemas.microsoft.com/office/drawing/2014/main" xmlns="" id="{70FCB0BA-6C5B-AEA8-8142-DD942275F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5" name="Полилиния 522">
              <a:extLst>
                <a:ext uri="{FF2B5EF4-FFF2-40B4-BE49-F238E27FC236}">
                  <a16:creationId xmlns:a16="http://schemas.microsoft.com/office/drawing/2014/main" xmlns="" id="{EE5AB148-CA04-373D-C827-1227238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6" name="Прямоугольник 523">
              <a:extLst>
                <a:ext uri="{FF2B5EF4-FFF2-40B4-BE49-F238E27FC236}">
                  <a16:creationId xmlns:a16="http://schemas.microsoft.com/office/drawing/2014/main" xmlns="" id="{F18FAA3B-FF4F-1579-8C8E-59224FAC6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7" name="Полилиния 524">
              <a:extLst>
                <a:ext uri="{FF2B5EF4-FFF2-40B4-BE49-F238E27FC236}">
                  <a16:creationId xmlns:a16="http://schemas.microsoft.com/office/drawing/2014/main" xmlns="" id="{6FD76A54-220C-AD9A-BE5E-C14D7FA1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8" name="Полилиния 525">
              <a:extLst>
                <a:ext uri="{FF2B5EF4-FFF2-40B4-BE49-F238E27FC236}">
                  <a16:creationId xmlns:a16="http://schemas.microsoft.com/office/drawing/2014/main" xmlns="" id="{B33B6929-0DC4-C7EC-575E-FA805DBFE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9" name="Полилиния 526">
              <a:extLst>
                <a:ext uri="{FF2B5EF4-FFF2-40B4-BE49-F238E27FC236}">
                  <a16:creationId xmlns:a16="http://schemas.microsoft.com/office/drawing/2014/main" xmlns="" id="{3ACC8799-4038-BCF0-8561-227A1924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0" name="Полилиния 527">
              <a:extLst>
                <a:ext uri="{FF2B5EF4-FFF2-40B4-BE49-F238E27FC236}">
                  <a16:creationId xmlns:a16="http://schemas.microsoft.com/office/drawing/2014/main" xmlns="" id="{DDCB539D-E578-94FC-6654-05985C67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1" name="Полилиния 528">
              <a:extLst>
                <a:ext uri="{FF2B5EF4-FFF2-40B4-BE49-F238E27FC236}">
                  <a16:creationId xmlns:a16="http://schemas.microsoft.com/office/drawing/2014/main" xmlns="" id="{2042E9CC-812E-3482-0D3F-59945748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2" name="Полилиния 529">
              <a:extLst>
                <a:ext uri="{FF2B5EF4-FFF2-40B4-BE49-F238E27FC236}">
                  <a16:creationId xmlns:a16="http://schemas.microsoft.com/office/drawing/2014/main" xmlns="" id="{5EC0FDAF-4EE1-1A2B-9A5C-D1A15B78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3" name="Полилиния 530">
              <a:extLst>
                <a:ext uri="{FF2B5EF4-FFF2-40B4-BE49-F238E27FC236}">
                  <a16:creationId xmlns:a16="http://schemas.microsoft.com/office/drawing/2014/main" xmlns="" id="{44CA8789-8E20-CEAA-DAF3-F11B66323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4" name="Полилиния 531">
              <a:extLst>
                <a:ext uri="{FF2B5EF4-FFF2-40B4-BE49-F238E27FC236}">
                  <a16:creationId xmlns:a16="http://schemas.microsoft.com/office/drawing/2014/main" xmlns="" id="{55CD82F9-24CC-40CC-76D2-0336FFBD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5" name="Полилиния 532">
              <a:extLst>
                <a:ext uri="{FF2B5EF4-FFF2-40B4-BE49-F238E27FC236}">
                  <a16:creationId xmlns:a16="http://schemas.microsoft.com/office/drawing/2014/main" xmlns="" id="{E8C4D7B7-7E78-AED2-83DC-85281ED9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6" name="Полилиния 533">
              <a:extLst>
                <a:ext uri="{FF2B5EF4-FFF2-40B4-BE49-F238E27FC236}">
                  <a16:creationId xmlns:a16="http://schemas.microsoft.com/office/drawing/2014/main" xmlns="" id="{11BC1E9F-DBDE-68B5-8AC6-9026C59A8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7" name="Полилиния 534">
              <a:extLst>
                <a:ext uri="{FF2B5EF4-FFF2-40B4-BE49-F238E27FC236}">
                  <a16:creationId xmlns:a16="http://schemas.microsoft.com/office/drawing/2014/main" xmlns="" id="{D59C5080-374C-ECB4-FB7B-40C5F4D8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8" name="Полилиния 535">
              <a:extLst>
                <a:ext uri="{FF2B5EF4-FFF2-40B4-BE49-F238E27FC236}">
                  <a16:creationId xmlns:a16="http://schemas.microsoft.com/office/drawing/2014/main" xmlns="" id="{B76F154A-694E-6DD1-BBFB-42E372B1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9" name="Полилиния 536">
              <a:extLst>
                <a:ext uri="{FF2B5EF4-FFF2-40B4-BE49-F238E27FC236}">
                  <a16:creationId xmlns:a16="http://schemas.microsoft.com/office/drawing/2014/main" xmlns="" id="{749437C7-A700-1A72-99A7-A0800812F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0" name="Полилиния 537">
              <a:extLst>
                <a:ext uri="{FF2B5EF4-FFF2-40B4-BE49-F238E27FC236}">
                  <a16:creationId xmlns:a16="http://schemas.microsoft.com/office/drawing/2014/main" xmlns="" id="{B2B4E89F-7BAC-3803-3FCB-28DDE927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1" name="Полилиния 538">
              <a:extLst>
                <a:ext uri="{FF2B5EF4-FFF2-40B4-BE49-F238E27FC236}">
                  <a16:creationId xmlns:a16="http://schemas.microsoft.com/office/drawing/2014/main" xmlns="" id="{AB6A37A7-CF14-7841-ADB5-8F03CDD7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2" name="Полилиния 539">
              <a:extLst>
                <a:ext uri="{FF2B5EF4-FFF2-40B4-BE49-F238E27FC236}">
                  <a16:creationId xmlns:a16="http://schemas.microsoft.com/office/drawing/2014/main" xmlns="" id="{D9485C54-FDF8-28C4-A4C0-A7046F36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3" name="Полилиния 540">
              <a:extLst>
                <a:ext uri="{FF2B5EF4-FFF2-40B4-BE49-F238E27FC236}">
                  <a16:creationId xmlns:a16="http://schemas.microsoft.com/office/drawing/2014/main" xmlns="" id="{D17E622F-2FCC-131F-C834-9A0C8C9F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4" name="Полилиния 541">
              <a:extLst>
                <a:ext uri="{FF2B5EF4-FFF2-40B4-BE49-F238E27FC236}">
                  <a16:creationId xmlns:a16="http://schemas.microsoft.com/office/drawing/2014/main" xmlns="" id="{C73CBAEA-11CC-6703-D4A1-24FC76F1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5" name="Полилиния 542">
              <a:extLst>
                <a:ext uri="{FF2B5EF4-FFF2-40B4-BE49-F238E27FC236}">
                  <a16:creationId xmlns:a16="http://schemas.microsoft.com/office/drawing/2014/main" xmlns="" id="{A2B6DE02-AC26-419F-29BD-C4AD1FD5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6" name="Полилиния 543">
              <a:extLst>
                <a:ext uri="{FF2B5EF4-FFF2-40B4-BE49-F238E27FC236}">
                  <a16:creationId xmlns:a16="http://schemas.microsoft.com/office/drawing/2014/main" xmlns="" id="{CF5BCCD4-A8B4-97DD-1ABF-6955F1516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7" name="Полилиния 544">
              <a:extLst>
                <a:ext uri="{FF2B5EF4-FFF2-40B4-BE49-F238E27FC236}">
                  <a16:creationId xmlns:a16="http://schemas.microsoft.com/office/drawing/2014/main" xmlns="" id="{9B38258D-8CDD-C58A-F284-40B678D8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8" name="Полилиния 545">
              <a:extLst>
                <a:ext uri="{FF2B5EF4-FFF2-40B4-BE49-F238E27FC236}">
                  <a16:creationId xmlns:a16="http://schemas.microsoft.com/office/drawing/2014/main" xmlns="" id="{F2CC8D52-E365-287E-C4A2-BFE68B04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9" name="Полилиния 546">
              <a:extLst>
                <a:ext uri="{FF2B5EF4-FFF2-40B4-BE49-F238E27FC236}">
                  <a16:creationId xmlns:a16="http://schemas.microsoft.com/office/drawing/2014/main" xmlns="" id="{76E0C2A8-2B4E-C511-000B-AE17A3CB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0" name="Полилиния 547">
              <a:extLst>
                <a:ext uri="{FF2B5EF4-FFF2-40B4-BE49-F238E27FC236}">
                  <a16:creationId xmlns:a16="http://schemas.microsoft.com/office/drawing/2014/main" xmlns="" id="{2C912BA6-BB71-31EE-8FD1-247C9D8B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1" name="Полилиния 548">
              <a:extLst>
                <a:ext uri="{FF2B5EF4-FFF2-40B4-BE49-F238E27FC236}">
                  <a16:creationId xmlns:a16="http://schemas.microsoft.com/office/drawing/2014/main" xmlns="" id="{F877C768-625B-473A-C04C-1362981E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2" name="Полилиния 549">
              <a:extLst>
                <a:ext uri="{FF2B5EF4-FFF2-40B4-BE49-F238E27FC236}">
                  <a16:creationId xmlns:a16="http://schemas.microsoft.com/office/drawing/2014/main" xmlns="" id="{45C7A2B2-C80F-8589-282B-741164AB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3" name="Полилиния 550">
              <a:extLst>
                <a:ext uri="{FF2B5EF4-FFF2-40B4-BE49-F238E27FC236}">
                  <a16:creationId xmlns:a16="http://schemas.microsoft.com/office/drawing/2014/main" xmlns="" id="{7507715B-8DF1-6536-7471-5F050BCA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4" name="Полилиния 551">
              <a:extLst>
                <a:ext uri="{FF2B5EF4-FFF2-40B4-BE49-F238E27FC236}">
                  <a16:creationId xmlns:a16="http://schemas.microsoft.com/office/drawing/2014/main" xmlns="" id="{AAEC94A2-84C2-EFC3-D765-E6A68DD06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5" name="Полилиния 552">
              <a:extLst>
                <a:ext uri="{FF2B5EF4-FFF2-40B4-BE49-F238E27FC236}">
                  <a16:creationId xmlns:a16="http://schemas.microsoft.com/office/drawing/2014/main" xmlns="" id="{79D2B6D4-9137-5F26-4174-B7DC29FA1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6" name="Полилиния 553">
              <a:extLst>
                <a:ext uri="{FF2B5EF4-FFF2-40B4-BE49-F238E27FC236}">
                  <a16:creationId xmlns:a16="http://schemas.microsoft.com/office/drawing/2014/main" xmlns="" id="{EF4B8349-0987-3208-8162-B423BF56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7" name="Полилиния 554">
              <a:extLst>
                <a:ext uri="{FF2B5EF4-FFF2-40B4-BE49-F238E27FC236}">
                  <a16:creationId xmlns:a16="http://schemas.microsoft.com/office/drawing/2014/main" xmlns="" id="{8E165013-7F31-5CDF-64DF-D2F16E38D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8" name="Полилиния 555">
              <a:extLst>
                <a:ext uri="{FF2B5EF4-FFF2-40B4-BE49-F238E27FC236}">
                  <a16:creationId xmlns:a16="http://schemas.microsoft.com/office/drawing/2014/main" xmlns="" id="{4C4FDC2F-C72E-3980-2F66-CB985DFA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9" name="Полилиния 556">
              <a:extLst>
                <a:ext uri="{FF2B5EF4-FFF2-40B4-BE49-F238E27FC236}">
                  <a16:creationId xmlns:a16="http://schemas.microsoft.com/office/drawing/2014/main" xmlns="" id="{D32369CE-BD3A-5EC2-1E97-33B95F20F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0" name="Полилиния 557">
              <a:extLst>
                <a:ext uri="{FF2B5EF4-FFF2-40B4-BE49-F238E27FC236}">
                  <a16:creationId xmlns:a16="http://schemas.microsoft.com/office/drawing/2014/main" xmlns="" id="{A7B126CE-7814-CFB2-7511-9CB56F409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1" name="Полилиния 558">
              <a:extLst>
                <a:ext uri="{FF2B5EF4-FFF2-40B4-BE49-F238E27FC236}">
                  <a16:creationId xmlns:a16="http://schemas.microsoft.com/office/drawing/2014/main" xmlns="" id="{73538A4D-596B-9BB5-89CD-BA2CFBB72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2" name="Полилиния 559">
              <a:extLst>
                <a:ext uri="{FF2B5EF4-FFF2-40B4-BE49-F238E27FC236}">
                  <a16:creationId xmlns:a16="http://schemas.microsoft.com/office/drawing/2014/main" xmlns="" id="{462C2BE2-5E7C-2C26-CCB2-983305D9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3" name="Полилиния 560">
              <a:extLst>
                <a:ext uri="{FF2B5EF4-FFF2-40B4-BE49-F238E27FC236}">
                  <a16:creationId xmlns:a16="http://schemas.microsoft.com/office/drawing/2014/main" xmlns="" id="{2CCBAEEB-2840-B52D-9FCD-8BC3C295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4" name="Полилиния 561">
              <a:extLst>
                <a:ext uri="{FF2B5EF4-FFF2-40B4-BE49-F238E27FC236}">
                  <a16:creationId xmlns:a16="http://schemas.microsoft.com/office/drawing/2014/main" xmlns="" id="{7245629B-D918-CD4A-9313-E656DD40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5" name="Полилиния 562">
              <a:extLst>
                <a:ext uri="{FF2B5EF4-FFF2-40B4-BE49-F238E27FC236}">
                  <a16:creationId xmlns:a16="http://schemas.microsoft.com/office/drawing/2014/main" xmlns="" id="{DD8220FC-FDF9-A688-DF09-3B1D371A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6" name="Полилиния 563">
              <a:extLst>
                <a:ext uri="{FF2B5EF4-FFF2-40B4-BE49-F238E27FC236}">
                  <a16:creationId xmlns:a16="http://schemas.microsoft.com/office/drawing/2014/main" xmlns="" id="{2875201E-203B-4645-F88D-AC43B655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7" name="Полилиния 564">
              <a:extLst>
                <a:ext uri="{FF2B5EF4-FFF2-40B4-BE49-F238E27FC236}">
                  <a16:creationId xmlns:a16="http://schemas.microsoft.com/office/drawing/2014/main" xmlns="" id="{15E9F3CB-0D0D-DB3D-8864-405C7E84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8" name="Полилиния 565">
              <a:extLst>
                <a:ext uri="{FF2B5EF4-FFF2-40B4-BE49-F238E27FC236}">
                  <a16:creationId xmlns:a16="http://schemas.microsoft.com/office/drawing/2014/main" xmlns="" id="{76960FDF-B2EA-CBED-B390-468DD7C2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9" name="Полилиния 566">
              <a:extLst>
                <a:ext uri="{FF2B5EF4-FFF2-40B4-BE49-F238E27FC236}">
                  <a16:creationId xmlns:a16="http://schemas.microsoft.com/office/drawing/2014/main" xmlns="" id="{1DA4A20F-8E43-0EFC-19AA-AC7CFCE0A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0" name="Полилиния 567">
              <a:extLst>
                <a:ext uri="{FF2B5EF4-FFF2-40B4-BE49-F238E27FC236}">
                  <a16:creationId xmlns:a16="http://schemas.microsoft.com/office/drawing/2014/main" xmlns="" id="{5E2AA86B-8D13-FD26-2B5E-1C04F2B37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1" name="Полилиния 568">
              <a:extLst>
                <a:ext uri="{FF2B5EF4-FFF2-40B4-BE49-F238E27FC236}">
                  <a16:creationId xmlns:a16="http://schemas.microsoft.com/office/drawing/2014/main" xmlns="" id="{E6BB6EA7-9F19-1860-02F7-B29AA7A6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2" name="Полилиния 569">
              <a:extLst>
                <a:ext uri="{FF2B5EF4-FFF2-40B4-BE49-F238E27FC236}">
                  <a16:creationId xmlns:a16="http://schemas.microsoft.com/office/drawing/2014/main" xmlns="" id="{C91F04C8-2110-8146-BFAD-FBC528F6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3" name="Полилиния 570">
              <a:extLst>
                <a:ext uri="{FF2B5EF4-FFF2-40B4-BE49-F238E27FC236}">
                  <a16:creationId xmlns:a16="http://schemas.microsoft.com/office/drawing/2014/main" xmlns="" id="{19640CD1-4CE7-A4C3-C9C0-D52F5A9A0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4" name="Полилиния 571">
              <a:extLst>
                <a:ext uri="{FF2B5EF4-FFF2-40B4-BE49-F238E27FC236}">
                  <a16:creationId xmlns:a16="http://schemas.microsoft.com/office/drawing/2014/main" xmlns="" id="{B3EB1CA1-3187-3934-64B6-432679938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5" name="Полилиния 572">
              <a:extLst>
                <a:ext uri="{FF2B5EF4-FFF2-40B4-BE49-F238E27FC236}">
                  <a16:creationId xmlns:a16="http://schemas.microsoft.com/office/drawing/2014/main" xmlns="" id="{80160227-3400-FD15-D03D-D381965D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6" name="Полилиния 573">
              <a:extLst>
                <a:ext uri="{FF2B5EF4-FFF2-40B4-BE49-F238E27FC236}">
                  <a16:creationId xmlns:a16="http://schemas.microsoft.com/office/drawing/2014/main" xmlns="" id="{FFE3A684-D05D-7281-B1A6-8EB05738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7" name="Полилиния 574">
              <a:extLst>
                <a:ext uri="{FF2B5EF4-FFF2-40B4-BE49-F238E27FC236}">
                  <a16:creationId xmlns:a16="http://schemas.microsoft.com/office/drawing/2014/main" xmlns="" id="{7AFEB40E-44FC-16B3-64D2-0DC90B7D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8" name="Полилиния 575">
              <a:extLst>
                <a:ext uri="{FF2B5EF4-FFF2-40B4-BE49-F238E27FC236}">
                  <a16:creationId xmlns:a16="http://schemas.microsoft.com/office/drawing/2014/main" xmlns="" id="{A042D3D6-2736-C05D-D1E1-9E972380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9" name="Полилиния 576">
              <a:extLst>
                <a:ext uri="{FF2B5EF4-FFF2-40B4-BE49-F238E27FC236}">
                  <a16:creationId xmlns:a16="http://schemas.microsoft.com/office/drawing/2014/main" xmlns="" id="{4AEFBF60-440A-9495-03C5-5CF4EF4F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0" name="Полилиния 577">
              <a:extLst>
                <a:ext uri="{FF2B5EF4-FFF2-40B4-BE49-F238E27FC236}">
                  <a16:creationId xmlns:a16="http://schemas.microsoft.com/office/drawing/2014/main" xmlns="" id="{8AB0A3F7-AF2C-6598-D786-7C028946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1" name="Полилиния 578">
              <a:extLst>
                <a:ext uri="{FF2B5EF4-FFF2-40B4-BE49-F238E27FC236}">
                  <a16:creationId xmlns:a16="http://schemas.microsoft.com/office/drawing/2014/main" xmlns="" id="{372130D0-F9C6-8941-6D05-1A5B27DE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2" name="Полилиния 579">
              <a:extLst>
                <a:ext uri="{FF2B5EF4-FFF2-40B4-BE49-F238E27FC236}">
                  <a16:creationId xmlns:a16="http://schemas.microsoft.com/office/drawing/2014/main" xmlns="" id="{90C30C5C-B9A1-FF4D-B43C-18D0C5FB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3" name="Полилиния 580">
              <a:extLst>
                <a:ext uri="{FF2B5EF4-FFF2-40B4-BE49-F238E27FC236}">
                  <a16:creationId xmlns:a16="http://schemas.microsoft.com/office/drawing/2014/main" xmlns="" id="{4878B03D-9B50-9595-251D-83967131D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4" name="Полилиния 581">
              <a:extLst>
                <a:ext uri="{FF2B5EF4-FFF2-40B4-BE49-F238E27FC236}">
                  <a16:creationId xmlns:a16="http://schemas.microsoft.com/office/drawing/2014/main" xmlns="" id="{1E22972E-87A5-8FB6-4D42-ABD1826BD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5" name="Полилиния 582">
              <a:extLst>
                <a:ext uri="{FF2B5EF4-FFF2-40B4-BE49-F238E27FC236}">
                  <a16:creationId xmlns:a16="http://schemas.microsoft.com/office/drawing/2014/main" xmlns="" id="{061FC532-69CF-59E5-AAD5-D4E83CB6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6" name="Полилиния 583">
              <a:extLst>
                <a:ext uri="{FF2B5EF4-FFF2-40B4-BE49-F238E27FC236}">
                  <a16:creationId xmlns:a16="http://schemas.microsoft.com/office/drawing/2014/main" xmlns="" id="{1252B22F-8F2D-FD89-7B23-0B5732BE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7" name="Полилиния 584">
              <a:extLst>
                <a:ext uri="{FF2B5EF4-FFF2-40B4-BE49-F238E27FC236}">
                  <a16:creationId xmlns:a16="http://schemas.microsoft.com/office/drawing/2014/main" xmlns="" id="{D14A3106-D19A-BA91-963F-1BB2AA6B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8" name="Полилиния 585">
              <a:extLst>
                <a:ext uri="{FF2B5EF4-FFF2-40B4-BE49-F238E27FC236}">
                  <a16:creationId xmlns:a16="http://schemas.microsoft.com/office/drawing/2014/main" xmlns="" id="{C078AB44-8F81-AD46-EB0A-543111E32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9" name="Полилиния 586">
              <a:extLst>
                <a:ext uri="{FF2B5EF4-FFF2-40B4-BE49-F238E27FC236}">
                  <a16:creationId xmlns:a16="http://schemas.microsoft.com/office/drawing/2014/main" xmlns="" id="{BF63207A-8668-92C0-7380-2953E0A7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0" name="Полилиния 587">
              <a:extLst>
                <a:ext uri="{FF2B5EF4-FFF2-40B4-BE49-F238E27FC236}">
                  <a16:creationId xmlns:a16="http://schemas.microsoft.com/office/drawing/2014/main" xmlns="" id="{EADFF2CC-7A17-E09B-5E06-074FC48E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1" name="Полилиния 588">
              <a:extLst>
                <a:ext uri="{FF2B5EF4-FFF2-40B4-BE49-F238E27FC236}">
                  <a16:creationId xmlns:a16="http://schemas.microsoft.com/office/drawing/2014/main" xmlns="" id="{7B06D87A-DC75-E3D8-718B-35C215B5D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2" name="Полилиния 589">
              <a:extLst>
                <a:ext uri="{FF2B5EF4-FFF2-40B4-BE49-F238E27FC236}">
                  <a16:creationId xmlns:a16="http://schemas.microsoft.com/office/drawing/2014/main" xmlns="" id="{1441B7D3-A532-E899-9738-E101DC2D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3" name="Полилиния 590">
              <a:extLst>
                <a:ext uri="{FF2B5EF4-FFF2-40B4-BE49-F238E27FC236}">
                  <a16:creationId xmlns:a16="http://schemas.microsoft.com/office/drawing/2014/main" xmlns="" id="{477E5563-0385-4975-991F-C590C1126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4" name="Полилиния 591">
              <a:extLst>
                <a:ext uri="{FF2B5EF4-FFF2-40B4-BE49-F238E27FC236}">
                  <a16:creationId xmlns:a16="http://schemas.microsoft.com/office/drawing/2014/main" xmlns="" id="{A58B2A56-E3C6-68E5-F74C-E713692F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5" name="Полилиния 592">
              <a:extLst>
                <a:ext uri="{FF2B5EF4-FFF2-40B4-BE49-F238E27FC236}">
                  <a16:creationId xmlns:a16="http://schemas.microsoft.com/office/drawing/2014/main" xmlns="" id="{5A073B39-2516-58E3-ABFE-0A3AB3110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6" name="Полилиния 593">
              <a:extLst>
                <a:ext uri="{FF2B5EF4-FFF2-40B4-BE49-F238E27FC236}">
                  <a16:creationId xmlns:a16="http://schemas.microsoft.com/office/drawing/2014/main" xmlns="" id="{A58D5D33-CA80-DC49-6AA5-207C819E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7" name="Полилиния 594">
              <a:extLst>
                <a:ext uri="{FF2B5EF4-FFF2-40B4-BE49-F238E27FC236}">
                  <a16:creationId xmlns:a16="http://schemas.microsoft.com/office/drawing/2014/main" xmlns="" id="{FB164DFC-DACE-4115-4106-1AF604A7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8" name="Полилиния 595">
              <a:extLst>
                <a:ext uri="{FF2B5EF4-FFF2-40B4-BE49-F238E27FC236}">
                  <a16:creationId xmlns:a16="http://schemas.microsoft.com/office/drawing/2014/main" xmlns="" id="{F0FEC4D5-47BF-2CBF-D128-80ECEE29D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9" name="Полилиния 596">
              <a:extLst>
                <a:ext uri="{FF2B5EF4-FFF2-40B4-BE49-F238E27FC236}">
                  <a16:creationId xmlns:a16="http://schemas.microsoft.com/office/drawing/2014/main" xmlns="" id="{95A04B77-C5A8-51D3-4970-1834A287F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0" name="Полилиния 597">
              <a:extLst>
                <a:ext uri="{FF2B5EF4-FFF2-40B4-BE49-F238E27FC236}">
                  <a16:creationId xmlns:a16="http://schemas.microsoft.com/office/drawing/2014/main" xmlns="" id="{B028CD51-B5F9-3563-B61B-48B78974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1" name="Полилиния 598">
              <a:extLst>
                <a:ext uri="{FF2B5EF4-FFF2-40B4-BE49-F238E27FC236}">
                  <a16:creationId xmlns:a16="http://schemas.microsoft.com/office/drawing/2014/main" xmlns="" id="{C5304723-9A58-2BBA-2F5C-AF3437E7D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2" name="Полилиния 599">
              <a:extLst>
                <a:ext uri="{FF2B5EF4-FFF2-40B4-BE49-F238E27FC236}">
                  <a16:creationId xmlns:a16="http://schemas.microsoft.com/office/drawing/2014/main" xmlns="" id="{4E2BB91C-0667-4CB4-75CC-442DF3CB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3" name="Полилиния 600">
              <a:extLst>
                <a:ext uri="{FF2B5EF4-FFF2-40B4-BE49-F238E27FC236}">
                  <a16:creationId xmlns:a16="http://schemas.microsoft.com/office/drawing/2014/main" xmlns="" id="{599027ED-AC8D-7147-7F9D-1759D0057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4" name="Полилиния 601">
              <a:extLst>
                <a:ext uri="{FF2B5EF4-FFF2-40B4-BE49-F238E27FC236}">
                  <a16:creationId xmlns:a16="http://schemas.microsoft.com/office/drawing/2014/main" xmlns="" id="{61DFB60A-B105-408A-6560-DE8632F9C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5" name="Полилиния 602">
              <a:extLst>
                <a:ext uri="{FF2B5EF4-FFF2-40B4-BE49-F238E27FC236}">
                  <a16:creationId xmlns:a16="http://schemas.microsoft.com/office/drawing/2014/main" xmlns="" id="{6347AA3F-A641-B417-E0F5-A0405AC7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6" name="Полилиния 603">
              <a:extLst>
                <a:ext uri="{FF2B5EF4-FFF2-40B4-BE49-F238E27FC236}">
                  <a16:creationId xmlns:a16="http://schemas.microsoft.com/office/drawing/2014/main" xmlns="" id="{C60C72EE-5228-3452-9C99-8A803F80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7" name="Полилиния 604">
              <a:extLst>
                <a:ext uri="{FF2B5EF4-FFF2-40B4-BE49-F238E27FC236}">
                  <a16:creationId xmlns:a16="http://schemas.microsoft.com/office/drawing/2014/main" xmlns="" id="{C4CCC1E9-1A54-8F04-C603-D7757606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8" name="Полилиния 605">
              <a:extLst>
                <a:ext uri="{FF2B5EF4-FFF2-40B4-BE49-F238E27FC236}">
                  <a16:creationId xmlns:a16="http://schemas.microsoft.com/office/drawing/2014/main" xmlns="" id="{C69A180D-C376-9A9B-1311-36D4C00F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9" name="Полилиния 606">
              <a:extLst>
                <a:ext uri="{FF2B5EF4-FFF2-40B4-BE49-F238E27FC236}">
                  <a16:creationId xmlns:a16="http://schemas.microsoft.com/office/drawing/2014/main" xmlns="" id="{4332D6BF-FDAD-2D51-EE92-487BCC2C1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0" name="Полилиния 608">
              <a:extLst>
                <a:ext uri="{FF2B5EF4-FFF2-40B4-BE49-F238E27FC236}">
                  <a16:creationId xmlns:a16="http://schemas.microsoft.com/office/drawing/2014/main" xmlns="" id="{3016A01F-21F1-7969-15E9-41BF13D4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1" name="Полилиния 609">
              <a:extLst>
                <a:ext uri="{FF2B5EF4-FFF2-40B4-BE49-F238E27FC236}">
                  <a16:creationId xmlns:a16="http://schemas.microsoft.com/office/drawing/2014/main" xmlns="" id="{E04608B5-5296-55E7-C5F7-B816C58A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2" name="Полилиния 610">
              <a:extLst>
                <a:ext uri="{FF2B5EF4-FFF2-40B4-BE49-F238E27FC236}">
                  <a16:creationId xmlns:a16="http://schemas.microsoft.com/office/drawing/2014/main" xmlns="" id="{0E56AFC9-90F1-C943-08F7-707687AAF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3" name="Полилиния 611">
              <a:extLst>
                <a:ext uri="{FF2B5EF4-FFF2-40B4-BE49-F238E27FC236}">
                  <a16:creationId xmlns:a16="http://schemas.microsoft.com/office/drawing/2014/main" xmlns="" id="{0EF54B01-A418-45C6-8AA3-DFECCB4C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4" name="Полилиния 612">
              <a:extLst>
                <a:ext uri="{FF2B5EF4-FFF2-40B4-BE49-F238E27FC236}">
                  <a16:creationId xmlns:a16="http://schemas.microsoft.com/office/drawing/2014/main" xmlns="" id="{F9051195-0014-5F39-F080-D0990BD9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5" name="Полилиния 613">
              <a:extLst>
                <a:ext uri="{FF2B5EF4-FFF2-40B4-BE49-F238E27FC236}">
                  <a16:creationId xmlns:a16="http://schemas.microsoft.com/office/drawing/2014/main" xmlns="" id="{59C437A8-9A88-2F4D-BAE8-B4C6E4D5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6" name="Полилиния 614">
              <a:extLst>
                <a:ext uri="{FF2B5EF4-FFF2-40B4-BE49-F238E27FC236}">
                  <a16:creationId xmlns:a16="http://schemas.microsoft.com/office/drawing/2014/main" xmlns="" id="{479A7F9F-BC7A-7566-C1DE-6E46E331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7" name="Полилиния 615">
              <a:extLst>
                <a:ext uri="{FF2B5EF4-FFF2-40B4-BE49-F238E27FC236}">
                  <a16:creationId xmlns:a16="http://schemas.microsoft.com/office/drawing/2014/main" xmlns="" id="{F3E29F70-44E7-EC0A-8A78-C8A3B434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8" name="Полилиния 616">
              <a:extLst>
                <a:ext uri="{FF2B5EF4-FFF2-40B4-BE49-F238E27FC236}">
                  <a16:creationId xmlns:a16="http://schemas.microsoft.com/office/drawing/2014/main" xmlns="" id="{C9009931-56D7-CEC7-3442-6CE7C3CC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9" name="Полилиния 617">
              <a:extLst>
                <a:ext uri="{FF2B5EF4-FFF2-40B4-BE49-F238E27FC236}">
                  <a16:creationId xmlns:a16="http://schemas.microsoft.com/office/drawing/2014/main" xmlns="" id="{CC768C20-0CE2-FB92-1CEA-CC3BE35BB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0" name="Полилиния 618">
              <a:extLst>
                <a:ext uri="{FF2B5EF4-FFF2-40B4-BE49-F238E27FC236}">
                  <a16:creationId xmlns:a16="http://schemas.microsoft.com/office/drawing/2014/main" xmlns="" id="{173EC4E2-40C6-E49C-A959-A63349123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1" name="Полилиния 619">
              <a:extLst>
                <a:ext uri="{FF2B5EF4-FFF2-40B4-BE49-F238E27FC236}">
                  <a16:creationId xmlns:a16="http://schemas.microsoft.com/office/drawing/2014/main" xmlns="" id="{56A9762F-C75D-4975-C361-BA7F6FAA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2" name="Полилиния 620">
              <a:extLst>
                <a:ext uri="{FF2B5EF4-FFF2-40B4-BE49-F238E27FC236}">
                  <a16:creationId xmlns:a16="http://schemas.microsoft.com/office/drawing/2014/main" xmlns="" id="{4DE59EEF-A9F5-5522-10B5-D6982556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3" name="Полилиния 621">
              <a:extLst>
                <a:ext uri="{FF2B5EF4-FFF2-40B4-BE49-F238E27FC236}">
                  <a16:creationId xmlns:a16="http://schemas.microsoft.com/office/drawing/2014/main" xmlns="" id="{E55FF4F8-5BB5-CEFE-0182-D6E3E26B2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4" name="Полилиния 622">
              <a:extLst>
                <a:ext uri="{FF2B5EF4-FFF2-40B4-BE49-F238E27FC236}">
                  <a16:creationId xmlns:a16="http://schemas.microsoft.com/office/drawing/2014/main" xmlns="" id="{C1D3D470-1365-3C8D-F790-FDD9F72B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5" name="Полилиния 623">
              <a:extLst>
                <a:ext uri="{FF2B5EF4-FFF2-40B4-BE49-F238E27FC236}">
                  <a16:creationId xmlns:a16="http://schemas.microsoft.com/office/drawing/2014/main" xmlns="" id="{7A527D91-7A6B-CBCF-D3B0-7A2CCC0F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6" name="Полилиния 624">
              <a:extLst>
                <a:ext uri="{FF2B5EF4-FFF2-40B4-BE49-F238E27FC236}">
                  <a16:creationId xmlns:a16="http://schemas.microsoft.com/office/drawing/2014/main" xmlns="" id="{8920A3E7-9088-B7A7-32B1-EBE52725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7" name="Полилиния 625">
              <a:extLst>
                <a:ext uri="{FF2B5EF4-FFF2-40B4-BE49-F238E27FC236}">
                  <a16:creationId xmlns:a16="http://schemas.microsoft.com/office/drawing/2014/main" xmlns="" id="{61D1EE63-6F8A-2D13-D1C7-F41EAE45C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8" name="Полилиния 626">
              <a:extLst>
                <a:ext uri="{FF2B5EF4-FFF2-40B4-BE49-F238E27FC236}">
                  <a16:creationId xmlns:a16="http://schemas.microsoft.com/office/drawing/2014/main" xmlns="" id="{3B5FEE6F-ED15-6270-DBA5-643755720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9" name="Полилиния 627">
              <a:extLst>
                <a:ext uri="{FF2B5EF4-FFF2-40B4-BE49-F238E27FC236}">
                  <a16:creationId xmlns:a16="http://schemas.microsoft.com/office/drawing/2014/main" xmlns="" id="{898D835E-900F-1ED0-B0C6-99163F326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0" name="Полилиния 628">
              <a:extLst>
                <a:ext uri="{FF2B5EF4-FFF2-40B4-BE49-F238E27FC236}">
                  <a16:creationId xmlns:a16="http://schemas.microsoft.com/office/drawing/2014/main" xmlns="" id="{8C018EA9-DD15-0377-C6E7-85F3EB1C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1" name="Полилиния 629">
              <a:extLst>
                <a:ext uri="{FF2B5EF4-FFF2-40B4-BE49-F238E27FC236}">
                  <a16:creationId xmlns:a16="http://schemas.microsoft.com/office/drawing/2014/main" xmlns="" id="{20A7EE92-D98B-C378-C1B8-A85C5BCC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2" name="Полилиния 630">
              <a:extLst>
                <a:ext uri="{FF2B5EF4-FFF2-40B4-BE49-F238E27FC236}">
                  <a16:creationId xmlns:a16="http://schemas.microsoft.com/office/drawing/2014/main" xmlns="" id="{3D019BE2-9CE0-46DF-60D2-12D1ED712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3" name="Полилиния 631">
              <a:extLst>
                <a:ext uri="{FF2B5EF4-FFF2-40B4-BE49-F238E27FC236}">
                  <a16:creationId xmlns:a16="http://schemas.microsoft.com/office/drawing/2014/main" xmlns="" id="{580D0B7F-E454-51ED-F1F5-BF67734D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4" name="Полилиния 632">
              <a:extLst>
                <a:ext uri="{FF2B5EF4-FFF2-40B4-BE49-F238E27FC236}">
                  <a16:creationId xmlns:a16="http://schemas.microsoft.com/office/drawing/2014/main" xmlns="" id="{35DD74BC-2E7F-CDB7-AB16-2FCD5254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5" name="Полилиния 633">
              <a:extLst>
                <a:ext uri="{FF2B5EF4-FFF2-40B4-BE49-F238E27FC236}">
                  <a16:creationId xmlns:a16="http://schemas.microsoft.com/office/drawing/2014/main" xmlns="" id="{E0815774-19EA-AAC3-DD34-805F6E99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6" name="Полилиния 634">
              <a:extLst>
                <a:ext uri="{FF2B5EF4-FFF2-40B4-BE49-F238E27FC236}">
                  <a16:creationId xmlns:a16="http://schemas.microsoft.com/office/drawing/2014/main" xmlns="" id="{79ADC3CF-CACF-9679-2A5D-E372C65D8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7" name="Полилиния 635">
              <a:extLst>
                <a:ext uri="{FF2B5EF4-FFF2-40B4-BE49-F238E27FC236}">
                  <a16:creationId xmlns:a16="http://schemas.microsoft.com/office/drawing/2014/main" xmlns="" id="{56343CD3-CD09-4BA5-360F-17944059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8" name="Полилиния 636">
              <a:extLst>
                <a:ext uri="{FF2B5EF4-FFF2-40B4-BE49-F238E27FC236}">
                  <a16:creationId xmlns:a16="http://schemas.microsoft.com/office/drawing/2014/main" xmlns="" id="{A328EAB7-CE54-A500-6466-DCBF3C5E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9" name="Полилиния 637">
              <a:extLst>
                <a:ext uri="{FF2B5EF4-FFF2-40B4-BE49-F238E27FC236}">
                  <a16:creationId xmlns:a16="http://schemas.microsoft.com/office/drawing/2014/main" xmlns="" id="{B8BED878-A8B4-5A27-A620-1C6740B3E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0" name="Полилиния 638">
              <a:extLst>
                <a:ext uri="{FF2B5EF4-FFF2-40B4-BE49-F238E27FC236}">
                  <a16:creationId xmlns:a16="http://schemas.microsoft.com/office/drawing/2014/main" xmlns="" id="{BD3E4460-1ACD-4683-66BA-463027B9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1" name="Полилиния 639">
              <a:extLst>
                <a:ext uri="{FF2B5EF4-FFF2-40B4-BE49-F238E27FC236}">
                  <a16:creationId xmlns:a16="http://schemas.microsoft.com/office/drawing/2014/main" xmlns="" id="{8DD8A959-2C1F-E1D9-7523-D639A0D9E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2" name="Полилиния 640">
              <a:extLst>
                <a:ext uri="{FF2B5EF4-FFF2-40B4-BE49-F238E27FC236}">
                  <a16:creationId xmlns:a16="http://schemas.microsoft.com/office/drawing/2014/main" xmlns="" id="{7512EB99-20DA-9808-D207-C2C13987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3" name="Полилиния 641">
              <a:extLst>
                <a:ext uri="{FF2B5EF4-FFF2-40B4-BE49-F238E27FC236}">
                  <a16:creationId xmlns:a16="http://schemas.microsoft.com/office/drawing/2014/main" xmlns="" id="{4ECF5AB9-B7CE-F0EB-886E-E92B86CF3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4" name="Полилиния 642">
              <a:extLst>
                <a:ext uri="{FF2B5EF4-FFF2-40B4-BE49-F238E27FC236}">
                  <a16:creationId xmlns:a16="http://schemas.microsoft.com/office/drawing/2014/main" xmlns="" id="{1DD13857-B0C7-CDCD-4E92-99C45161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5" name="Полилиния 643">
              <a:extLst>
                <a:ext uri="{FF2B5EF4-FFF2-40B4-BE49-F238E27FC236}">
                  <a16:creationId xmlns:a16="http://schemas.microsoft.com/office/drawing/2014/main" xmlns="" id="{9F7281A8-8E9E-393E-2821-53239CAC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6" name="Полилиния 644">
              <a:extLst>
                <a:ext uri="{FF2B5EF4-FFF2-40B4-BE49-F238E27FC236}">
                  <a16:creationId xmlns:a16="http://schemas.microsoft.com/office/drawing/2014/main" xmlns="" id="{F30FB4AE-9CC8-C179-FB90-D75FA31B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7" name="Полилиния 645">
              <a:extLst>
                <a:ext uri="{FF2B5EF4-FFF2-40B4-BE49-F238E27FC236}">
                  <a16:creationId xmlns:a16="http://schemas.microsoft.com/office/drawing/2014/main" xmlns="" id="{07A36420-AA3B-9DFC-9409-8D5FC69A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8" name="Полилиния 646">
              <a:extLst>
                <a:ext uri="{FF2B5EF4-FFF2-40B4-BE49-F238E27FC236}">
                  <a16:creationId xmlns:a16="http://schemas.microsoft.com/office/drawing/2014/main" xmlns="" id="{79CB51F1-6E6E-027E-263B-60B021D14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9" name="Полилиния 647">
              <a:extLst>
                <a:ext uri="{FF2B5EF4-FFF2-40B4-BE49-F238E27FC236}">
                  <a16:creationId xmlns:a16="http://schemas.microsoft.com/office/drawing/2014/main" xmlns="" id="{9D509B58-DC8C-8669-306C-8EA4BD64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0" name="Полилиния 648">
              <a:extLst>
                <a:ext uri="{FF2B5EF4-FFF2-40B4-BE49-F238E27FC236}">
                  <a16:creationId xmlns:a16="http://schemas.microsoft.com/office/drawing/2014/main" xmlns="" id="{33F290FE-39D3-04FA-DF83-E29ECD4C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1" name="Полилиния 649">
              <a:extLst>
                <a:ext uri="{FF2B5EF4-FFF2-40B4-BE49-F238E27FC236}">
                  <a16:creationId xmlns:a16="http://schemas.microsoft.com/office/drawing/2014/main" xmlns="" id="{E3CDC0FB-A5CA-5EE6-D69A-5FD747FA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2" name="Полилиния 650">
              <a:extLst>
                <a:ext uri="{FF2B5EF4-FFF2-40B4-BE49-F238E27FC236}">
                  <a16:creationId xmlns:a16="http://schemas.microsoft.com/office/drawing/2014/main" xmlns="" id="{2E6F33F7-94F2-1B8D-89CA-2CE2E620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3" name="Полилиния 651">
              <a:extLst>
                <a:ext uri="{FF2B5EF4-FFF2-40B4-BE49-F238E27FC236}">
                  <a16:creationId xmlns:a16="http://schemas.microsoft.com/office/drawing/2014/main" xmlns="" id="{6D6A821C-5243-1A71-B155-9D6FE856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4" name="Полилиния 652">
              <a:extLst>
                <a:ext uri="{FF2B5EF4-FFF2-40B4-BE49-F238E27FC236}">
                  <a16:creationId xmlns:a16="http://schemas.microsoft.com/office/drawing/2014/main" xmlns="" id="{71D68556-D61B-4E66-741C-D18F0A80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5" name="Полилиния 653">
              <a:extLst>
                <a:ext uri="{FF2B5EF4-FFF2-40B4-BE49-F238E27FC236}">
                  <a16:creationId xmlns:a16="http://schemas.microsoft.com/office/drawing/2014/main" xmlns="" id="{011915A7-543B-5317-3E63-853A6EEA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6" name="Полилиния 654">
              <a:extLst>
                <a:ext uri="{FF2B5EF4-FFF2-40B4-BE49-F238E27FC236}">
                  <a16:creationId xmlns:a16="http://schemas.microsoft.com/office/drawing/2014/main" xmlns="" id="{B4ACBA0E-2A65-190C-8DEE-90715672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7" name="Полилиния 655">
              <a:extLst>
                <a:ext uri="{FF2B5EF4-FFF2-40B4-BE49-F238E27FC236}">
                  <a16:creationId xmlns:a16="http://schemas.microsoft.com/office/drawing/2014/main" xmlns="" id="{2B1BA8A9-84AE-0008-2A36-BC9B7B5A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8" name="Полилиния 656">
              <a:extLst>
                <a:ext uri="{FF2B5EF4-FFF2-40B4-BE49-F238E27FC236}">
                  <a16:creationId xmlns:a16="http://schemas.microsoft.com/office/drawing/2014/main" xmlns="" id="{B8DCA8B4-9360-0B69-FFC8-09BDD68A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9" name="Полилиния 657">
              <a:extLst>
                <a:ext uri="{FF2B5EF4-FFF2-40B4-BE49-F238E27FC236}">
                  <a16:creationId xmlns:a16="http://schemas.microsoft.com/office/drawing/2014/main" xmlns="" id="{EA7D53F6-2515-64FF-9DC8-6E02EC30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0" name="Полилиния 658">
              <a:extLst>
                <a:ext uri="{FF2B5EF4-FFF2-40B4-BE49-F238E27FC236}">
                  <a16:creationId xmlns:a16="http://schemas.microsoft.com/office/drawing/2014/main" xmlns="" id="{B87F1C6B-CCA1-ED20-08FD-465D677E6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1" name="Полилиния 659">
              <a:extLst>
                <a:ext uri="{FF2B5EF4-FFF2-40B4-BE49-F238E27FC236}">
                  <a16:creationId xmlns:a16="http://schemas.microsoft.com/office/drawing/2014/main" xmlns="" id="{07FD261F-D3FB-C6D4-6506-DB7EC645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2" name="Полилиния 660">
              <a:extLst>
                <a:ext uri="{FF2B5EF4-FFF2-40B4-BE49-F238E27FC236}">
                  <a16:creationId xmlns:a16="http://schemas.microsoft.com/office/drawing/2014/main" xmlns="" id="{6778844A-755B-C5B5-CE53-0EB00134B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3" name="Полилиния 661">
              <a:extLst>
                <a:ext uri="{FF2B5EF4-FFF2-40B4-BE49-F238E27FC236}">
                  <a16:creationId xmlns:a16="http://schemas.microsoft.com/office/drawing/2014/main" xmlns="" id="{F162B04E-0884-60D1-BDDE-88205678A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4" name="Полилиния 662">
              <a:extLst>
                <a:ext uri="{FF2B5EF4-FFF2-40B4-BE49-F238E27FC236}">
                  <a16:creationId xmlns:a16="http://schemas.microsoft.com/office/drawing/2014/main" xmlns="" id="{F9B47AD0-5745-01FF-012D-4DD26B24B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5" name="Полилиния 663">
              <a:extLst>
                <a:ext uri="{FF2B5EF4-FFF2-40B4-BE49-F238E27FC236}">
                  <a16:creationId xmlns:a16="http://schemas.microsoft.com/office/drawing/2014/main" xmlns="" id="{1577CB6D-D555-363C-8D50-A6C09E8D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6" name="Полилиния 664">
              <a:extLst>
                <a:ext uri="{FF2B5EF4-FFF2-40B4-BE49-F238E27FC236}">
                  <a16:creationId xmlns:a16="http://schemas.microsoft.com/office/drawing/2014/main" xmlns="" id="{9308C518-0CD3-3F3D-9F28-817220FF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7" name="Полилиния 665">
              <a:extLst>
                <a:ext uri="{FF2B5EF4-FFF2-40B4-BE49-F238E27FC236}">
                  <a16:creationId xmlns:a16="http://schemas.microsoft.com/office/drawing/2014/main" xmlns="" id="{9BB803E2-2E33-617F-ED32-64E6180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8" name="Полилиния 666">
              <a:extLst>
                <a:ext uri="{FF2B5EF4-FFF2-40B4-BE49-F238E27FC236}">
                  <a16:creationId xmlns:a16="http://schemas.microsoft.com/office/drawing/2014/main" xmlns="" id="{2DB7998A-C3BF-B163-85A7-2051AAF3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9" name="Полилиния 667">
              <a:extLst>
                <a:ext uri="{FF2B5EF4-FFF2-40B4-BE49-F238E27FC236}">
                  <a16:creationId xmlns:a16="http://schemas.microsoft.com/office/drawing/2014/main" xmlns="" id="{443AFEAE-0EF5-EC75-58FB-CC0D9A87E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0" name="Полилиния 668">
              <a:extLst>
                <a:ext uri="{FF2B5EF4-FFF2-40B4-BE49-F238E27FC236}">
                  <a16:creationId xmlns:a16="http://schemas.microsoft.com/office/drawing/2014/main" xmlns="" id="{CE6F4B32-84A2-AE87-8DF1-759F4B09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1" name="Полилиния 669">
              <a:extLst>
                <a:ext uri="{FF2B5EF4-FFF2-40B4-BE49-F238E27FC236}">
                  <a16:creationId xmlns:a16="http://schemas.microsoft.com/office/drawing/2014/main" xmlns="" id="{843CC507-A9EB-5E21-D3B2-C9C543E6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2" name="Полилиния 670">
              <a:extLst>
                <a:ext uri="{FF2B5EF4-FFF2-40B4-BE49-F238E27FC236}">
                  <a16:creationId xmlns:a16="http://schemas.microsoft.com/office/drawing/2014/main" xmlns="" id="{C584F993-3D18-1976-0D31-50E18F57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3" name="Полилиния 671">
              <a:extLst>
                <a:ext uri="{FF2B5EF4-FFF2-40B4-BE49-F238E27FC236}">
                  <a16:creationId xmlns:a16="http://schemas.microsoft.com/office/drawing/2014/main" xmlns="" id="{5FB59F13-142B-10EE-1FCD-3F8B5F52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4" name="Полилиния 672">
              <a:extLst>
                <a:ext uri="{FF2B5EF4-FFF2-40B4-BE49-F238E27FC236}">
                  <a16:creationId xmlns:a16="http://schemas.microsoft.com/office/drawing/2014/main" xmlns="" id="{755314D8-9463-3E82-9ECE-21B26330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5" name="Полилиния 673">
              <a:extLst>
                <a:ext uri="{FF2B5EF4-FFF2-40B4-BE49-F238E27FC236}">
                  <a16:creationId xmlns:a16="http://schemas.microsoft.com/office/drawing/2014/main" xmlns="" id="{08A0D092-90C3-2FDC-8950-EE8441DA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6" name="Полилиния 674">
              <a:extLst>
                <a:ext uri="{FF2B5EF4-FFF2-40B4-BE49-F238E27FC236}">
                  <a16:creationId xmlns:a16="http://schemas.microsoft.com/office/drawing/2014/main" xmlns="" id="{A6CF52B2-12D0-1812-D5F2-070F95A2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7" name="Полилиния 675">
              <a:extLst>
                <a:ext uri="{FF2B5EF4-FFF2-40B4-BE49-F238E27FC236}">
                  <a16:creationId xmlns:a16="http://schemas.microsoft.com/office/drawing/2014/main" xmlns="" id="{1BBA92A0-9149-F369-1A93-454BC0E8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8" name="Полилиния 676">
              <a:extLst>
                <a:ext uri="{FF2B5EF4-FFF2-40B4-BE49-F238E27FC236}">
                  <a16:creationId xmlns:a16="http://schemas.microsoft.com/office/drawing/2014/main" xmlns="" id="{46769F85-2F30-A64B-5EA6-CBAB8FF2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9" name="Полилиния 677">
              <a:extLst>
                <a:ext uri="{FF2B5EF4-FFF2-40B4-BE49-F238E27FC236}">
                  <a16:creationId xmlns:a16="http://schemas.microsoft.com/office/drawing/2014/main" xmlns="" id="{AD952F2E-2466-0248-647D-CA617CE65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0" name="Полилиния 678">
              <a:extLst>
                <a:ext uri="{FF2B5EF4-FFF2-40B4-BE49-F238E27FC236}">
                  <a16:creationId xmlns:a16="http://schemas.microsoft.com/office/drawing/2014/main" xmlns="" id="{4E35DA61-184E-6E49-A2BA-1E1B42F3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1" name="Полилиния 679">
              <a:extLst>
                <a:ext uri="{FF2B5EF4-FFF2-40B4-BE49-F238E27FC236}">
                  <a16:creationId xmlns:a16="http://schemas.microsoft.com/office/drawing/2014/main" xmlns="" id="{F40A9B33-F114-5F22-B5B2-091117E7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2" name="Полилиния 680">
              <a:extLst>
                <a:ext uri="{FF2B5EF4-FFF2-40B4-BE49-F238E27FC236}">
                  <a16:creationId xmlns:a16="http://schemas.microsoft.com/office/drawing/2014/main" xmlns="" id="{8ECB44D3-E804-09A9-EF5C-684E4626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3" name="Полилиния 681">
              <a:extLst>
                <a:ext uri="{FF2B5EF4-FFF2-40B4-BE49-F238E27FC236}">
                  <a16:creationId xmlns:a16="http://schemas.microsoft.com/office/drawing/2014/main" xmlns="" id="{0245D4BD-C38F-149F-967E-DA706764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4" name="Полилиния 682">
              <a:extLst>
                <a:ext uri="{FF2B5EF4-FFF2-40B4-BE49-F238E27FC236}">
                  <a16:creationId xmlns:a16="http://schemas.microsoft.com/office/drawing/2014/main" xmlns="" id="{D2D16F48-2B8B-A526-6BDB-C68E7EDA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5" name="Полилиния 683">
              <a:extLst>
                <a:ext uri="{FF2B5EF4-FFF2-40B4-BE49-F238E27FC236}">
                  <a16:creationId xmlns:a16="http://schemas.microsoft.com/office/drawing/2014/main" xmlns="" id="{1F2A5239-C043-6FD4-1CD1-9D96D727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6" name="Полилиния 684">
              <a:extLst>
                <a:ext uri="{FF2B5EF4-FFF2-40B4-BE49-F238E27FC236}">
                  <a16:creationId xmlns:a16="http://schemas.microsoft.com/office/drawing/2014/main" xmlns="" id="{1CECE9F1-589C-577E-5E52-F634B362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7" name="Полилиния 685">
              <a:extLst>
                <a:ext uri="{FF2B5EF4-FFF2-40B4-BE49-F238E27FC236}">
                  <a16:creationId xmlns:a16="http://schemas.microsoft.com/office/drawing/2014/main" xmlns="" id="{6732A473-E56F-F04C-ADE9-1C13AB4D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8" name="Полилиния 686">
              <a:extLst>
                <a:ext uri="{FF2B5EF4-FFF2-40B4-BE49-F238E27FC236}">
                  <a16:creationId xmlns:a16="http://schemas.microsoft.com/office/drawing/2014/main" xmlns="" id="{170D0B84-BB11-6BB0-AC81-1B5A952A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9" name="Полилиния 687">
              <a:extLst>
                <a:ext uri="{FF2B5EF4-FFF2-40B4-BE49-F238E27FC236}">
                  <a16:creationId xmlns:a16="http://schemas.microsoft.com/office/drawing/2014/main" xmlns="" id="{4BCDF1BA-31AF-31B8-D4CA-046F51AD3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0" name="Полилиния 688">
              <a:extLst>
                <a:ext uri="{FF2B5EF4-FFF2-40B4-BE49-F238E27FC236}">
                  <a16:creationId xmlns:a16="http://schemas.microsoft.com/office/drawing/2014/main" xmlns="" id="{E1B127B6-8B2D-BEEB-F7DA-75C07FB1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1" name="Полилиния 689">
              <a:extLst>
                <a:ext uri="{FF2B5EF4-FFF2-40B4-BE49-F238E27FC236}">
                  <a16:creationId xmlns:a16="http://schemas.microsoft.com/office/drawing/2014/main" xmlns="" id="{48927B6D-30AA-00A6-3594-690898AB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2" name="Полилиния 690">
              <a:extLst>
                <a:ext uri="{FF2B5EF4-FFF2-40B4-BE49-F238E27FC236}">
                  <a16:creationId xmlns:a16="http://schemas.microsoft.com/office/drawing/2014/main" xmlns="" id="{100E88FA-8775-24A5-0782-A29CD31B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3" name="Полилиния 691">
              <a:extLst>
                <a:ext uri="{FF2B5EF4-FFF2-40B4-BE49-F238E27FC236}">
                  <a16:creationId xmlns:a16="http://schemas.microsoft.com/office/drawing/2014/main" xmlns="" id="{29998833-DCCD-8C3F-0780-BEECA111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4" name="Полилиния 692">
              <a:extLst>
                <a:ext uri="{FF2B5EF4-FFF2-40B4-BE49-F238E27FC236}">
                  <a16:creationId xmlns:a16="http://schemas.microsoft.com/office/drawing/2014/main" xmlns="" id="{7E5461AC-F2D4-D0DC-C3ED-278DACDA6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5" name="Полилиния 693">
              <a:extLst>
                <a:ext uri="{FF2B5EF4-FFF2-40B4-BE49-F238E27FC236}">
                  <a16:creationId xmlns:a16="http://schemas.microsoft.com/office/drawing/2014/main" xmlns="" id="{6499DCF8-7956-3437-1834-18A177D7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6" name="Полилиния 694">
              <a:extLst>
                <a:ext uri="{FF2B5EF4-FFF2-40B4-BE49-F238E27FC236}">
                  <a16:creationId xmlns:a16="http://schemas.microsoft.com/office/drawing/2014/main" xmlns="" id="{5F953CED-2189-436A-846D-CDB0E115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7" name="Полилиния 695">
              <a:extLst>
                <a:ext uri="{FF2B5EF4-FFF2-40B4-BE49-F238E27FC236}">
                  <a16:creationId xmlns:a16="http://schemas.microsoft.com/office/drawing/2014/main" xmlns="" id="{1503CECF-5137-CAF2-F8A7-8A60A6E0A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8" name="Полилиния 696">
              <a:extLst>
                <a:ext uri="{FF2B5EF4-FFF2-40B4-BE49-F238E27FC236}">
                  <a16:creationId xmlns:a16="http://schemas.microsoft.com/office/drawing/2014/main" xmlns="" id="{D186D403-169E-A058-AB06-66B98B0B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9" name="Полилиния 697">
              <a:extLst>
                <a:ext uri="{FF2B5EF4-FFF2-40B4-BE49-F238E27FC236}">
                  <a16:creationId xmlns:a16="http://schemas.microsoft.com/office/drawing/2014/main" xmlns="" id="{F92E5BF6-51FA-984C-560A-9CE2F55C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0" name="Полилиния 698">
              <a:extLst>
                <a:ext uri="{FF2B5EF4-FFF2-40B4-BE49-F238E27FC236}">
                  <a16:creationId xmlns:a16="http://schemas.microsoft.com/office/drawing/2014/main" xmlns="" id="{54295103-8886-4890-6076-0CC52A578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1" name="Полилиния 699">
              <a:extLst>
                <a:ext uri="{FF2B5EF4-FFF2-40B4-BE49-F238E27FC236}">
                  <a16:creationId xmlns:a16="http://schemas.microsoft.com/office/drawing/2014/main" xmlns="" id="{9FAC8056-0543-0BC2-8972-D719A9C5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2" name="Полилиния 700">
              <a:extLst>
                <a:ext uri="{FF2B5EF4-FFF2-40B4-BE49-F238E27FC236}">
                  <a16:creationId xmlns:a16="http://schemas.microsoft.com/office/drawing/2014/main" xmlns="" id="{8CCA033E-1340-29B3-CA13-E6838417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3" name="Полилиния 701">
              <a:extLst>
                <a:ext uri="{FF2B5EF4-FFF2-40B4-BE49-F238E27FC236}">
                  <a16:creationId xmlns:a16="http://schemas.microsoft.com/office/drawing/2014/main" xmlns="" id="{FF0A13EE-14D4-3DEF-E03E-60B01AD2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4" name="Полилиния 702">
              <a:extLst>
                <a:ext uri="{FF2B5EF4-FFF2-40B4-BE49-F238E27FC236}">
                  <a16:creationId xmlns:a16="http://schemas.microsoft.com/office/drawing/2014/main" xmlns="" id="{88BF3502-846B-4401-A859-3B8825C0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5" name="Полилиния 703">
              <a:extLst>
                <a:ext uri="{FF2B5EF4-FFF2-40B4-BE49-F238E27FC236}">
                  <a16:creationId xmlns:a16="http://schemas.microsoft.com/office/drawing/2014/main" xmlns="" id="{2597952F-A03E-D45F-3D5B-D4DE24EE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6" name="Полилиния 704">
              <a:extLst>
                <a:ext uri="{FF2B5EF4-FFF2-40B4-BE49-F238E27FC236}">
                  <a16:creationId xmlns:a16="http://schemas.microsoft.com/office/drawing/2014/main" xmlns="" id="{0F073A50-3536-A5A8-629D-B56CD5FE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7" name="Полилиния 705">
              <a:extLst>
                <a:ext uri="{FF2B5EF4-FFF2-40B4-BE49-F238E27FC236}">
                  <a16:creationId xmlns:a16="http://schemas.microsoft.com/office/drawing/2014/main" xmlns="" id="{3C678959-DCF6-4A13-731C-1F76C85A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8" name="Полилиния 706">
              <a:extLst>
                <a:ext uri="{FF2B5EF4-FFF2-40B4-BE49-F238E27FC236}">
                  <a16:creationId xmlns:a16="http://schemas.microsoft.com/office/drawing/2014/main" xmlns="" id="{EE729CEB-8605-7EDC-FA29-E16E2F25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9" name="Полилиния 707">
              <a:extLst>
                <a:ext uri="{FF2B5EF4-FFF2-40B4-BE49-F238E27FC236}">
                  <a16:creationId xmlns:a16="http://schemas.microsoft.com/office/drawing/2014/main" xmlns="" id="{A8696298-B416-EC1F-0B76-5D3B0C15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0" name="Полилиния 708">
              <a:extLst>
                <a:ext uri="{FF2B5EF4-FFF2-40B4-BE49-F238E27FC236}">
                  <a16:creationId xmlns:a16="http://schemas.microsoft.com/office/drawing/2014/main" xmlns="" id="{019E2C8A-88D5-F6A0-6476-9F797474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1" name="Полилиния 709">
              <a:extLst>
                <a:ext uri="{FF2B5EF4-FFF2-40B4-BE49-F238E27FC236}">
                  <a16:creationId xmlns:a16="http://schemas.microsoft.com/office/drawing/2014/main" xmlns="" id="{3A6863C1-3511-6DF7-2881-1C31026B3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2" name="Полилиния 710">
              <a:extLst>
                <a:ext uri="{FF2B5EF4-FFF2-40B4-BE49-F238E27FC236}">
                  <a16:creationId xmlns:a16="http://schemas.microsoft.com/office/drawing/2014/main" xmlns="" id="{A333E3FB-6F0A-70EC-B132-3F2602AD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3" name="Полилиния 711">
              <a:extLst>
                <a:ext uri="{FF2B5EF4-FFF2-40B4-BE49-F238E27FC236}">
                  <a16:creationId xmlns:a16="http://schemas.microsoft.com/office/drawing/2014/main" xmlns="" id="{7B069DB0-47BF-1E1E-C59A-4C91F0AE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4" name="Полилиния 712">
              <a:extLst>
                <a:ext uri="{FF2B5EF4-FFF2-40B4-BE49-F238E27FC236}">
                  <a16:creationId xmlns:a16="http://schemas.microsoft.com/office/drawing/2014/main" xmlns="" id="{C765CECF-9BB0-3B96-20AA-957713FD3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5" name="Полилиния 713">
              <a:extLst>
                <a:ext uri="{FF2B5EF4-FFF2-40B4-BE49-F238E27FC236}">
                  <a16:creationId xmlns:a16="http://schemas.microsoft.com/office/drawing/2014/main" xmlns="" id="{C08A4B1D-32FB-8BB0-D60F-E1A246BF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6" name="Полилиния 714">
              <a:extLst>
                <a:ext uri="{FF2B5EF4-FFF2-40B4-BE49-F238E27FC236}">
                  <a16:creationId xmlns:a16="http://schemas.microsoft.com/office/drawing/2014/main" xmlns="" id="{02244533-4464-F6B3-13AB-B27272D9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7" name="Полилиния 715">
              <a:extLst>
                <a:ext uri="{FF2B5EF4-FFF2-40B4-BE49-F238E27FC236}">
                  <a16:creationId xmlns:a16="http://schemas.microsoft.com/office/drawing/2014/main" xmlns="" id="{E57B6748-B458-E9C7-D1AD-FD734219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8" name="Полилиния 716">
              <a:extLst>
                <a:ext uri="{FF2B5EF4-FFF2-40B4-BE49-F238E27FC236}">
                  <a16:creationId xmlns:a16="http://schemas.microsoft.com/office/drawing/2014/main" xmlns="" id="{516CAB30-CE5B-8FCE-9AEB-3A7212214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9" name="Полилиния 717">
              <a:extLst>
                <a:ext uri="{FF2B5EF4-FFF2-40B4-BE49-F238E27FC236}">
                  <a16:creationId xmlns:a16="http://schemas.microsoft.com/office/drawing/2014/main" xmlns="" id="{D391D757-D193-5F1C-9390-26118377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0" name="Полилиния 718">
              <a:extLst>
                <a:ext uri="{FF2B5EF4-FFF2-40B4-BE49-F238E27FC236}">
                  <a16:creationId xmlns:a16="http://schemas.microsoft.com/office/drawing/2014/main" xmlns="" id="{9816BADC-E871-4CBE-E0DD-01B959094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1" name="Полилиния 719">
              <a:extLst>
                <a:ext uri="{FF2B5EF4-FFF2-40B4-BE49-F238E27FC236}">
                  <a16:creationId xmlns:a16="http://schemas.microsoft.com/office/drawing/2014/main" xmlns="" id="{0295A14D-8917-8DA6-9BEE-2F873F7D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2" name="Полилиния 720">
              <a:extLst>
                <a:ext uri="{FF2B5EF4-FFF2-40B4-BE49-F238E27FC236}">
                  <a16:creationId xmlns:a16="http://schemas.microsoft.com/office/drawing/2014/main" xmlns="" id="{120FE313-03E7-8EE6-4DC0-5F665F3B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3" name="Полилиния 721">
              <a:extLst>
                <a:ext uri="{FF2B5EF4-FFF2-40B4-BE49-F238E27FC236}">
                  <a16:creationId xmlns:a16="http://schemas.microsoft.com/office/drawing/2014/main" xmlns="" id="{9F21CB4F-A1B4-D3BA-E0B1-0FB45FEC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4" name="Полилиния 722">
              <a:extLst>
                <a:ext uri="{FF2B5EF4-FFF2-40B4-BE49-F238E27FC236}">
                  <a16:creationId xmlns:a16="http://schemas.microsoft.com/office/drawing/2014/main" xmlns="" id="{B93BA59F-F689-5A66-99CB-D69B3EA4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5" name="Полилиния 723">
              <a:extLst>
                <a:ext uri="{FF2B5EF4-FFF2-40B4-BE49-F238E27FC236}">
                  <a16:creationId xmlns:a16="http://schemas.microsoft.com/office/drawing/2014/main" xmlns="" id="{DA38014A-BC2E-A5CF-FE0E-E370966D8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6" name="Полилиния 724">
              <a:extLst>
                <a:ext uri="{FF2B5EF4-FFF2-40B4-BE49-F238E27FC236}">
                  <a16:creationId xmlns:a16="http://schemas.microsoft.com/office/drawing/2014/main" xmlns="" id="{F4BBBBE7-7844-A8F7-73BA-002FE49A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7" name="Полилиния 725">
              <a:extLst>
                <a:ext uri="{FF2B5EF4-FFF2-40B4-BE49-F238E27FC236}">
                  <a16:creationId xmlns:a16="http://schemas.microsoft.com/office/drawing/2014/main" xmlns="" id="{A0738037-332A-B997-1CF2-3AB3EC45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8" name="Полилиния 726">
              <a:extLst>
                <a:ext uri="{FF2B5EF4-FFF2-40B4-BE49-F238E27FC236}">
                  <a16:creationId xmlns:a16="http://schemas.microsoft.com/office/drawing/2014/main" xmlns="" id="{C4DFC412-366F-B4AA-3091-D8CBC511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9" name="Полилиния 727">
              <a:extLst>
                <a:ext uri="{FF2B5EF4-FFF2-40B4-BE49-F238E27FC236}">
                  <a16:creationId xmlns:a16="http://schemas.microsoft.com/office/drawing/2014/main" xmlns="" id="{3690E08D-BDF5-681F-3746-CE7A40D11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0" name="Полилиния 728">
              <a:extLst>
                <a:ext uri="{FF2B5EF4-FFF2-40B4-BE49-F238E27FC236}">
                  <a16:creationId xmlns:a16="http://schemas.microsoft.com/office/drawing/2014/main" xmlns="" id="{83823859-99E4-53FF-A2BA-5FD74A95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1" name="Полилиния 729">
              <a:extLst>
                <a:ext uri="{FF2B5EF4-FFF2-40B4-BE49-F238E27FC236}">
                  <a16:creationId xmlns:a16="http://schemas.microsoft.com/office/drawing/2014/main" xmlns="" id="{F1E8C300-D350-B81E-50CA-C7342014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2" name="Полилиния 730">
              <a:extLst>
                <a:ext uri="{FF2B5EF4-FFF2-40B4-BE49-F238E27FC236}">
                  <a16:creationId xmlns:a16="http://schemas.microsoft.com/office/drawing/2014/main" xmlns="" id="{4B76F84A-CF93-0F88-41CB-4AC1EC2D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3" name="Полилиния 731">
              <a:extLst>
                <a:ext uri="{FF2B5EF4-FFF2-40B4-BE49-F238E27FC236}">
                  <a16:creationId xmlns:a16="http://schemas.microsoft.com/office/drawing/2014/main" xmlns="" id="{16ADFB87-E4AF-E43D-DF90-933B3D78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4" name="Полилиния 732">
              <a:extLst>
                <a:ext uri="{FF2B5EF4-FFF2-40B4-BE49-F238E27FC236}">
                  <a16:creationId xmlns:a16="http://schemas.microsoft.com/office/drawing/2014/main" xmlns="" id="{25D8A880-06E3-4B2F-B829-D03538E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5" name="Полилиния 733">
              <a:extLst>
                <a:ext uri="{FF2B5EF4-FFF2-40B4-BE49-F238E27FC236}">
                  <a16:creationId xmlns:a16="http://schemas.microsoft.com/office/drawing/2014/main" xmlns="" id="{E00D9CAA-9291-B12B-B66E-BE653E7B0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6" name="Полилиния 734">
              <a:extLst>
                <a:ext uri="{FF2B5EF4-FFF2-40B4-BE49-F238E27FC236}">
                  <a16:creationId xmlns:a16="http://schemas.microsoft.com/office/drawing/2014/main" xmlns="" id="{F89DAA32-2440-9F78-E592-A01DE9A36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7" name="Полилиния 735">
              <a:extLst>
                <a:ext uri="{FF2B5EF4-FFF2-40B4-BE49-F238E27FC236}">
                  <a16:creationId xmlns:a16="http://schemas.microsoft.com/office/drawing/2014/main" xmlns="" id="{6998568E-7F02-DA58-9EBE-DFAC2770D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8" name="Полилиния 736">
              <a:extLst>
                <a:ext uri="{FF2B5EF4-FFF2-40B4-BE49-F238E27FC236}">
                  <a16:creationId xmlns:a16="http://schemas.microsoft.com/office/drawing/2014/main" xmlns="" id="{0B2ECDA7-F9AD-09DB-B5A1-DE5BC2EA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9" name="Полилиния 737">
              <a:extLst>
                <a:ext uri="{FF2B5EF4-FFF2-40B4-BE49-F238E27FC236}">
                  <a16:creationId xmlns:a16="http://schemas.microsoft.com/office/drawing/2014/main" xmlns="" id="{9B6B093B-DB9D-2BBD-5F84-64E34F51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0" name="Полилиния 738">
              <a:extLst>
                <a:ext uri="{FF2B5EF4-FFF2-40B4-BE49-F238E27FC236}">
                  <a16:creationId xmlns:a16="http://schemas.microsoft.com/office/drawing/2014/main" xmlns="" id="{8B4D28C4-C3BB-64EF-6F43-4DAA9B9F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1" name="Полилиния 739">
              <a:extLst>
                <a:ext uri="{FF2B5EF4-FFF2-40B4-BE49-F238E27FC236}">
                  <a16:creationId xmlns:a16="http://schemas.microsoft.com/office/drawing/2014/main" xmlns="" id="{2E894784-72E9-6321-BC00-DE7E94C3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2" name="Полилиния 740">
              <a:extLst>
                <a:ext uri="{FF2B5EF4-FFF2-40B4-BE49-F238E27FC236}">
                  <a16:creationId xmlns:a16="http://schemas.microsoft.com/office/drawing/2014/main" xmlns="" id="{69B87470-EED6-BA84-6AB0-F79814F2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3" name="Полилиния 741">
              <a:extLst>
                <a:ext uri="{FF2B5EF4-FFF2-40B4-BE49-F238E27FC236}">
                  <a16:creationId xmlns:a16="http://schemas.microsoft.com/office/drawing/2014/main" xmlns="" id="{D437DA4D-F24D-6E4F-529A-3DCE3085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4" name="Полилиния 742">
              <a:extLst>
                <a:ext uri="{FF2B5EF4-FFF2-40B4-BE49-F238E27FC236}">
                  <a16:creationId xmlns:a16="http://schemas.microsoft.com/office/drawing/2014/main" xmlns="" id="{F7C9BDB8-ED89-4010-BF33-45D1F697B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5" name="Полилиния 743">
              <a:extLst>
                <a:ext uri="{FF2B5EF4-FFF2-40B4-BE49-F238E27FC236}">
                  <a16:creationId xmlns:a16="http://schemas.microsoft.com/office/drawing/2014/main" xmlns="" id="{9FCCEB5F-D095-2B52-8E69-A74F98B61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6" name="Полилиния 744">
              <a:extLst>
                <a:ext uri="{FF2B5EF4-FFF2-40B4-BE49-F238E27FC236}">
                  <a16:creationId xmlns:a16="http://schemas.microsoft.com/office/drawing/2014/main" xmlns="" id="{5F8068F0-FFB8-E9C9-BDF4-5BA33F0A0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7" name="Полилиния 745">
              <a:extLst>
                <a:ext uri="{FF2B5EF4-FFF2-40B4-BE49-F238E27FC236}">
                  <a16:creationId xmlns:a16="http://schemas.microsoft.com/office/drawing/2014/main" xmlns="" id="{BEAE4BD9-81CB-C095-5080-DE9AEE0B5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8" name="Полилиния 746">
              <a:extLst>
                <a:ext uri="{FF2B5EF4-FFF2-40B4-BE49-F238E27FC236}">
                  <a16:creationId xmlns:a16="http://schemas.microsoft.com/office/drawing/2014/main" xmlns="" id="{32F9098B-8FEE-49E9-194B-F30D5CDD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9" name="Полилиния 747">
              <a:extLst>
                <a:ext uri="{FF2B5EF4-FFF2-40B4-BE49-F238E27FC236}">
                  <a16:creationId xmlns:a16="http://schemas.microsoft.com/office/drawing/2014/main" xmlns="" id="{764CC32E-DA64-0BC7-F806-22D924A1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0" name="Полилиния 748">
              <a:extLst>
                <a:ext uri="{FF2B5EF4-FFF2-40B4-BE49-F238E27FC236}">
                  <a16:creationId xmlns:a16="http://schemas.microsoft.com/office/drawing/2014/main" xmlns="" id="{90A942D7-1328-13FA-2E7D-7A697F14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1" name="Полилиния 749">
              <a:extLst>
                <a:ext uri="{FF2B5EF4-FFF2-40B4-BE49-F238E27FC236}">
                  <a16:creationId xmlns:a16="http://schemas.microsoft.com/office/drawing/2014/main" xmlns="" id="{311E69C8-2D4C-5CC4-0BEF-B0A8356FE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2" name="Полилиния 750">
              <a:extLst>
                <a:ext uri="{FF2B5EF4-FFF2-40B4-BE49-F238E27FC236}">
                  <a16:creationId xmlns:a16="http://schemas.microsoft.com/office/drawing/2014/main" xmlns="" id="{09261AB3-B7DA-6D20-3E72-1EF11DE1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3" name="Полилиния 751">
              <a:extLst>
                <a:ext uri="{FF2B5EF4-FFF2-40B4-BE49-F238E27FC236}">
                  <a16:creationId xmlns:a16="http://schemas.microsoft.com/office/drawing/2014/main" xmlns="" id="{EE4D7B4A-0D15-D61D-354D-F916EB2B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4" name="Полилиния 752">
              <a:extLst>
                <a:ext uri="{FF2B5EF4-FFF2-40B4-BE49-F238E27FC236}">
                  <a16:creationId xmlns:a16="http://schemas.microsoft.com/office/drawing/2014/main" xmlns="" id="{DBA6C0CA-6C1C-A0D7-88C3-F0DAE78C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5" name="Полилиния 753">
              <a:extLst>
                <a:ext uri="{FF2B5EF4-FFF2-40B4-BE49-F238E27FC236}">
                  <a16:creationId xmlns:a16="http://schemas.microsoft.com/office/drawing/2014/main" xmlns="" id="{81424A1C-8E55-BA5E-94DF-0444A0AA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6" name="Полилиния 754">
              <a:extLst>
                <a:ext uri="{FF2B5EF4-FFF2-40B4-BE49-F238E27FC236}">
                  <a16:creationId xmlns:a16="http://schemas.microsoft.com/office/drawing/2014/main" xmlns="" id="{54C7F3E9-8E46-6A3B-15D0-4442E8FE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7" name="Полилиния 755">
              <a:extLst>
                <a:ext uri="{FF2B5EF4-FFF2-40B4-BE49-F238E27FC236}">
                  <a16:creationId xmlns:a16="http://schemas.microsoft.com/office/drawing/2014/main" xmlns="" id="{678BC98F-5CE7-477B-A16A-8B5A89C3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8" name="Полилиния 756">
              <a:extLst>
                <a:ext uri="{FF2B5EF4-FFF2-40B4-BE49-F238E27FC236}">
                  <a16:creationId xmlns:a16="http://schemas.microsoft.com/office/drawing/2014/main" xmlns="" id="{F236B5E0-C51A-DF33-CBCC-E9D21BA8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9" name="Полилиния 757">
              <a:extLst>
                <a:ext uri="{FF2B5EF4-FFF2-40B4-BE49-F238E27FC236}">
                  <a16:creationId xmlns:a16="http://schemas.microsoft.com/office/drawing/2014/main" xmlns="" id="{012479F8-6F53-24DB-57BD-4B2A3C170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0" name="Полилиния 758">
              <a:extLst>
                <a:ext uri="{FF2B5EF4-FFF2-40B4-BE49-F238E27FC236}">
                  <a16:creationId xmlns:a16="http://schemas.microsoft.com/office/drawing/2014/main" xmlns="" id="{FCB633E8-8FEF-0A6E-2520-B317561B9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1" name="Полилиния 759">
              <a:extLst>
                <a:ext uri="{FF2B5EF4-FFF2-40B4-BE49-F238E27FC236}">
                  <a16:creationId xmlns:a16="http://schemas.microsoft.com/office/drawing/2014/main" xmlns="" id="{81E66717-8C03-C591-C721-E9FAEBC6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2" name="Полилиния 760">
              <a:extLst>
                <a:ext uri="{FF2B5EF4-FFF2-40B4-BE49-F238E27FC236}">
                  <a16:creationId xmlns:a16="http://schemas.microsoft.com/office/drawing/2014/main" xmlns="" id="{F22182D3-A5BB-0DEE-C7CE-FA6AACFD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3" name="Полилиния 761">
              <a:extLst>
                <a:ext uri="{FF2B5EF4-FFF2-40B4-BE49-F238E27FC236}">
                  <a16:creationId xmlns:a16="http://schemas.microsoft.com/office/drawing/2014/main" xmlns="" id="{C5DE5C0F-72DB-047A-10A7-9DDB7769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4" name="Полилиния 762">
              <a:extLst>
                <a:ext uri="{FF2B5EF4-FFF2-40B4-BE49-F238E27FC236}">
                  <a16:creationId xmlns:a16="http://schemas.microsoft.com/office/drawing/2014/main" xmlns="" id="{8583756F-94FF-7D8F-C377-FFAC66EB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5" name="Полилиния 763">
              <a:extLst>
                <a:ext uri="{FF2B5EF4-FFF2-40B4-BE49-F238E27FC236}">
                  <a16:creationId xmlns:a16="http://schemas.microsoft.com/office/drawing/2014/main" xmlns="" id="{6ED9CAB6-940B-8EF3-D535-8ED0F147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6" name="Полилиния 764">
              <a:extLst>
                <a:ext uri="{FF2B5EF4-FFF2-40B4-BE49-F238E27FC236}">
                  <a16:creationId xmlns:a16="http://schemas.microsoft.com/office/drawing/2014/main" xmlns="" id="{77A9E7C4-4445-813D-DA8B-8295696A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7" name="Полилиния 765">
              <a:extLst>
                <a:ext uri="{FF2B5EF4-FFF2-40B4-BE49-F238E27FC236}">
                  <a16:creationId xmlns:a16="http://schemas.microsoft.com/office/drawing/2014/main" xmlns="" id="{F78DEA0A-2D99-EE0E-FC68-AF2CD0712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8" name="Полилиния 766">
              <a:extLst>
                <a:ext uri="{FF2B5EF4-FFF2-40B4-BE49-F238E27FC236}">
                  <a16:creationId xmlns:a16="http://schemas.microsoft.com/office/drawing/2014/main" xmlns="" id="{23D45A25-EA1A-7DC7-90B6-AC60666C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9" name="Полилиния 767">
              <a:extLst>
                <a:ext uri="{FF2B5EF4-FFF2-40B4-BE49-F238E27FC236}">
                  <a16:creationId xmlns:a16="http://schemas.microsoft.com/office/drawing/2014/main" xmlns="" id="{C446F6FD-93EF-C31C-3D76-E7C7D5FEE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0" name="Полилиния 768">
              <a:extLst>
                <a:ext uri="{FF2B5EF4-FFF2-40B4-BE49-F238E27FC236}">
                  <a16:creationId xmlns:a16="http://schemas.microsoft.com/office/drawing/2014/main" xmlns="" id="{981C7939-0580-0147-448C-667A57CA5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1" name="Полилиния 769">
              <a:extLst>
                <a:ext uri="{FF2B5EF4-FFF2-40B4-BE49-F238E27FC236}">
                  <a16:creationId xmlns:a16="http://schemas.microsoft.com/office/drawing/2014/main" xmlns="" id="{022DD2D2-9D31-D9B9-6361-FB48EC178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2" name="Полилиния 770">
              <a:extLst>
                <a:ext uri="{FF2B5EF4-FFF2-40B4-BE49-F238E27FC236}">
                  <a16:creationId xmlns:a16="http://schemas.microsoft.com/office/drawing/2014/main" xmlns="" id="{AC9B6257-514B-331E-7AA2-B7758D49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3" name="Полилиния 771">
              <a:extLst>
                <a:ext uri="{FF2B5EF4-FFF2-40B4-BE49-F238E27FC236}">
                  <a16:creationId xmlns:a16="http://schemas.microsoft.com/office/drawing/2014/main" xmlns="" id="{943E2878-975B-7B73-F2D6-7BDDFB73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4" name="Полилиния 772">
              <a:extLst>
                <a:ext uri="{FF2B5EF4-FFF2-40B4-BE49-F238E27FC236}">
                  <a16:creationId xmlns:a16="http://schemas.microsoft.com/office/drawing/2014/main" xmlns="" id="{C89FAFD9-A6B5-447B-A08D-083500C71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5" name="Полилиния 773">
              <a:extLst>
                <a:ext uri="{FF2B5EF4-FFF2-40B4-BE49-F238E27FC236}">
                  <a16:creationId xmlns:a16="http://schemas.microsoft.com/office/drawing/2014/main" xmlns="" id="{36C3E12D-17BD-91F7-7FBD-9A0C8A367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6" name="Полилиния 774">
              <a:extLst>
                <a:ext uri="{FF2B5EF4-FFF2-40B4-BE49-F238E27FC236}">
                  <a16:creationId xmlns:a16="http://schemas.microsoft.com/office/drawing/2014/main" xmlns="" id="{873B6C80-7411-2EAE-02B5-344A6B49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7" name="Полилиния 775">
              <a:extLst>
                <a:ext uri="{FF2B5EF4-FFF2-40B4-BE49-F238E27FC236}">
                  <a16:creationId xmlns:a16="http://schemas.microsoft.com/office/drawing/2014/main" xmlns="" id="{9E1B1094-FF37-C99B-5E07-16184BAE9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8" name="Полилиния 776">
              <a:extLst>
                <a:ext uri="{FF2B5EF4-FFF2-40B4-BE49-F238E27FC236}">
                  <a16:creationId xmlns:a16="http://schemas.microsoft.com/office/drawing/2014/main" xmlns="" id="{D4140A9B-D458-180F-6D01-65116E50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9" name="Полилиния 777">
              <a:extLst>
                <a:ext uri="{FF2B5EF4-FFF2-40B4-BE49-F238E27FC236}">
                  <a16:creationId xmlns:a16="http://schemas.microsoft.com/office/drawing/2014/main" xmlns="" id="{668F57FB-6010-FCFE-AB5A-3BF690CA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0" name="Полилиния 778">
              <a:extLst>
                <a:ext uri="{FF2B5EF4-FFF2-40B4-BE49-F238E27FC236}">
                  <a16:creationId xmlns:a16="http://schemas.microsoft.com/office/drawing/2014/main" xmlns="" id="{232DEEF3-56E8-0275-BB0F-238A7E3CA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1" name="Полилиния 779">
              <a:extLst>
                <a:ext uri="{FF2B5EF4-FFF2-40B4-BE49-F238E27FC236}">
                  <a16:creationId xmlns:a16="http://schemas.microsoft.com/office/drawing/2014/main" xmlns="" id="{71C22A08-29CE-C196-21BB-BDF0AB27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2" name="Полилиния 780">
              <a:extLst>
                <a:ext uri="{FF2B5EF4-FFF2-40B4-BE49-F238E27FC236}">
                  <a16:creationId xmlns:a16="http://schemas.microsoft.com/office/drawing/2014/main" xmlns="" id="{680BE3B0-2142-4C06-1469-F785D8BD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3" name="Полилиния 781">
              <a:extLst>
                <a:ext uri="{FF2B5EF4-FFF2-40B4-BE49-F238E27FC236}">
                  <a16:creationId xmlns:a16="http://schemas.microsoft.com/office/drawing/2014/main" xmlns="" id="{43E6948E-B729-05EA-DCA3-BA331CFD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4" name="Полилиния 782">
              <a:extLst>
                <a:ext uri="{FF2B5EF4-FFF2-40B4-BE49-F238E27FC236}">
                  <a16:creationId xmlns:a16="http://schemas.microsoft.com/office/drawing/2014/main" xmlns="" id="{8563075F-B30B-FC76-4EAD-64F2CD45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5" name="Полилиния 783">
              <a:extLst>
                <a:ext uri="{FF2B5EF4-FFF2-40B4-BE49-F238E27FC236}">
                  <a16:creationId xmlns:a16="http://schemas.microsoft.com/office/drawing/2014/main" xmlns="" id="{C2115DA4-9BCA-0101-49FC-7BFDAC5CD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6" name="Полилиния 784">
              <a:extLst>
                <a:ext uri="{FF2B5EF4-FFF2-40B4-BE49-F238E27FC236}">
                  <a16:creationId xmlns:a16="http://schemas.microsoft.com/office/drawing/2014/main" xmlns="" id="{532DE98C-79EC-3014-5F5E-644E0216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7" name="Полилиния 785">
              <a:extLst>
                <a:ext uri="{FF2B5EF4-FFF2-40B4-BE49-F238E27FC236}">
                  <a16:creationId xmlns:a16="http://schemas.microsoft.com/office/drawing/2014/main" xmlns="" id="{657B2B53-90C8-E736-856C-0A1129BD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8" name="Полилиния 786">
              <a:extLst>
                <a:ext uri="{FF2B5EF4-FFF2-40B4-BE49-F238E27FC236}">
                  <a16:creationId xmlns:a16="http://schemas.microsoft.com/office/drawing/2014/main" xmlns="" id="{FB4289F0-42FA-75E9-0FC7-F524F2D2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9" name="Полилиния 787">
              <a:extLst>
                <a:ext uri="{FF2B5EF4-FFF2-40B4-BE49-F238E27FC236}">
                  <a16:creationId xmlns:a16="http://schemas.microsoft.com/office/drawing/2014/main" xmlns="" id="{CA06FBFE-3638-E146-BB30-D3651FD2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0" name="Полилиния 788">
              <a:extLst>
                <a:ext uri="{FF2B5EF4-FFF2-40B4-BE49-F238E27FC236}">
                  <a16:creationId xmlns:a16="http://schemas.microsoft.com/office/drawing/2014/main" xmlns="" id="{49F73BDC-3C2F-15F1-DB6B-157FAB29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1" name="Полилиния 789">
              <a:extLst>
                <a:ext uri="{FF2B5EF4-FFF2-40B4-BE49-F238E27FC236}">
                  <a16:creationId xmlns:a16="http://schemas.microsoft.com/office/drawing/2014/main" xmlns="" id="{0EE29504-D87E-C49E-E6F3-F1549A41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2" name="Полилиния 790">
              <a:extLst>
                <a:ext uri="{FF2B5EF4-FFF2-40B4-BE49-F238E27FC236}">
                  <a16:creationId xmlns:a16="http://schemas.microsoft.com/office/drawing/2014/main" xmlns="" id="{2537F2D9-1EE1-D0E1-4A15-ECF39C33D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3" name="Полилиния 791">
              <a:extLst>
                <a:ext uri="{FF2B5EF4-FFF2-40B4-BE49-F238E27FC236}">
                  <a16:creationId xmlns:a16="http://schemas.microsoft.com/office/drawing/2014/main" xmlns="" id="{FAA41A86-F7DF-52F8-C1FB-52AE8D9E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4" name="Полилиния 792">
              <a:extLst>
                <a:ext uri="{FF2B5EF4-FFF2-40B4-BE49-F238E27FC236}">
                  <a16:creationId xmlns:a16="http://schemas.microsoft.com/office/drawing/2014/main" xmlns="" id="{84E3621E-BAFB-CB92-A958-CBDC31DA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5" name="Полилиния 793">
              <a:extLst>
                <a:ext uri="{FF2B5EF4-FFF2-40B4-BE49-F238E27FC236}">
                  <a16:creationId xmlns:a16="http://schemas.microsoft.com/office/drawing/2014/main" xmlns="" id="{981D5FF5-0E80-79F3-8D5D-9FA2CCD66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6" name="Полилиния 794">
              <a:extLst>
                <a:ext uri="{FF2B5EF4-FFF2-40B4-BE49-F238E27FC236}">
                  <a16:creationId xmlns:a16="http://schemas.microsoft.com/office/drawing/2014/main" xmlns="" id="{B03D5E16-119B-7BB5-B744-38195AE44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7" name="Полилиния 795">
              <a:extLst>
                <a:ext uri="{FF2B5EF4-FFF2-40B4-BE49-F238E27FC236}">
                  <a16:creationId xmlns:a16="http://schemas.microsoft.com/office/drawing/2014/main" xmlns="" id="{FA6D56BC-18B5-3B50-F972-45F2B7CF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8" name="Полилиния 796">
              <a:extLst>
                <a:ext uri="{FF2B5EF4-FFF2-40B4-BE49-F238E27FC236}">
                  <a16:creationId xmlns:a16="http://schemas.microsoft.com/office/drawing/2014/main" xmlns="" id="{23E133D6-60D7-4F4B-EAD2-1B631EBD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9" name="Полилиния 797">
              <a:extLst>
                <a:ext uri="{FF2B5EF4-FFF2-40B4-BE49-F238E27FC236}">
                  <a16:creationId xmlns:a16="http://schemas.microsoft.com/office/drawing/2014/main" xmlns="" id="{3D88AD5C-D31F-4DFE-405B-F2FDB856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0" name="Полилиния 798">
              <a:extLst>
                <a:ext uri="{FF2B5EF4-FFF2-40B4-BE49-F238E27FC236}">
                  <a16:creationId xmlns:a16="http://schemas.microsoft.com/office/drawing/2014/main" xmlns="" id="{DEEF753E-96E7-D2F7-00FB-DE2525C4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1" name="Полилиния 799">
              <a:extLst>
                <a:ext uri="{FF2B5EF4-FFF2-40B4-BE49-F238E27FC236}">
                  <a16:creationId xmlns:a16="http://schemas.microsoft.com/office/drawing/2014/main" xmlns="" id="{92706839-6F48-30F9-B3D5-A22FBC47D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2" name="Полилиния 800">
              <a:extLst>
                <a:ext uri="{FF2B5EF4-FFF2-40B4-BE49-F238E27FC236}">
                  <a16:creationId xmlns:a16="http://schemas.microsoft.com/office/drawing/2014/main" xmlns="" id="{B0360A11-CD97-C115-411E-5619A714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3" name="Полилиния 801">
              <a:extLst>
                <a:ext uri="{FF2B5EF4-FFF2-40B4-BE49-F238E27FC236}">
                  <a16:creationId xmlns:a16="http://schemas.microsoft.com/office/drawing/2014/main" xmlns="" id="{2D5ED780-D930-2E45-0D7F-B944B8D8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4" name="Полилиния 802">
              <a:extLst>
                <a:ext uri="{FF2B5EF4-FFF2-40B4-BE49-F238E27FC236}">
                  <a16:creationId xmlns:a16="http://schemas.microsoft.com/office/drawing/2014/main" xmlns="" id="{3F8E96FE-4ABB-3AF3-4BC6-E8228F76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5" name="Полилиния 803">
              <a:extLst>
                <a:ext uri="{FF2B5EF4-FFF2-40B4-BE49-F238E27FC236}">
                  <a16:creationId xmlns:a16="http://schemas.microsoft.com/office/drawing/2014/main" xmlns="" id="{B7718562-BA5C-2EF4-B34A-C56B35DF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6" name="Полилиния 804">
              <a:extLst>
                <a:ext uri="{FF2B5EF4-FFF2-40B4-BE49-F238E27FC236}">
                  <a16:creationId xmlns:a16="http://schemas.microsoft.com/office/drawing/2014/main" xmlns="" id="{CD493EC8-3BAA-FC8F-E2C1-A48CD16D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7" name="Полилиния 805">
              <a:extLst>
                <a:ext uri="{FF2B5EF4-FFF2-40B4-BE49-F238E27FC236}">
                  <a16:creationId xmlns:a16="http://schemas.microsoft.com/office/drawing/2014/main" xmlns="" id="{D1A8E2E7-C4F6-9B7C-28BC-3D4E3CF2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8" name="Полилиния 806">
              <a:extLst>
                <a:ext uri="{FF2B5EF4-FFF2-40B4-BE49-F238E27FC236}">
                  <a16:creationId xmlns:a16="http://schemas.microsoft.com/office/drawing/2014/main" xmlns="" id="{4198686D-1BD2-C7C9-B927-0B8756998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9" name="Полилиния 807">
              <a:extLst>
                <a:ext uri="{FF2B5EF4-FFF2-40B4-BE49-F238E27FC236}">
                  <a16:creationId xmlns:a16="http://schemas.microsoft.com/office/drawing/2014/main" xmlns="" id="{5FB6F14D-B7C4-A177-716F-22EA96D1F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0" name="Полилиния 809">
              <a:extLst>
                <a:ext uri="{FF2B5EF4-FFF2-40B4-BE49-F238E27FC236}">
                  <a16:creationId xmlns:a16="http://schemas.microsoft.com/office/drawing/2014/main" xmlns="" id="{CA5EAB3B-FC18-D8D7-1936-2827636E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1" name="Полилиния 810">
              <a:extLst>
                <a:ext uri="{FF2B5EF4-FFF2-40B4-BE49-F238E27FC236}">
                  <a16:creationId xmlns:a16="http://schemas.microsoft.com/office/drawing/2014/main" xmlns="" id="{3DDA5718-A9A2-815E-4A81-F0A60746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2" name="Полилиния 811">
              <a:extLst>
                <a:ext uri="{FF2B5EF4-FFF2-40B4-BE49-F238E27FC236}">
                  <a16:creationId xmlns:a16="http://schemas.microsoft.com/office/drawing/2014/main" xmlns="" id="{C8E4595F-09C0-B1E1-F11A-17FEBF427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3" name="Полилиния 812">
              <a:extLst>
                <a:ext uri="{FF2B5EF4-FFF2-40B4-BE49-F238E27FC236}">
                  <a16:creationId xmlns:a16="http://schemas.microsoft.com/office/drawing/2014/main" xmlns="" id="{F66693F3-1970-772D-DDA2-454A02CEE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4" name="Полилиния 813">
              <a:extLst>
                <a:ext uri="{FF2B5EF4-FFF2-40B4-BE49-F238E27FC236}">
                  <a16:creationId xmlns:a16="http://schemas.microsoft.com/office/drawing/2014/main" xmlns="" id="{98FA02D4-C695-2006-D3A0-FF824AA22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5" name="Полилиния 814">
              <a:extLst>
                <a:ext uri="{FF2B5EF4-FFF2-40B4-BE49-F238E27FC236}">
                  <a16:creationId xmlns:a16="http://schemas.microsoft.com/office/drawing/2014/main" xmlns="" id="{9A136109-9D43-6482-BB3C-CB4554E7A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6" name="Полилиния 815">
              <a:extLst>
                <a:ext uri="{FF2B5EF4-FFF2-40B4-BE49-F238E27FC236}">
                  <a16:creationId xmlns:a16="http://schemas.microsoft.com/office/drawing/2014/main" xmlns="" id="{C6BDF633-9D98-0493-E84F-9359AFBB7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7" name="Полилиния 816">
              <a:extLst>
                <a:ext uri="{FF2B5EF4-FFF2-40B4-BE49-F238E27FC236}">
                  <a16:creationId xmlns:a16="http://schemas.microsoft.com/office/drawing/2014/main" xmlns="" id="{B8D5A721-D598-7747-9F7C-36A8C4F9B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8" name="Полилиния 817">
              <a:extLst>
                <a:ext uri="{FF2B5EF4-FFF2-40B4-BE49-F238E27FC236}">
                  <a16:creationId xmlns:a16="http://schemas.microsoft.com/office/drawing/2014/main" xmlns="" id="{09FC8FB5-1A17-6229-E38D-043B8E670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9" name="Полилиния 818">
              <a:extLst>
                <a:ext uri="{FF2B5EF4-FFF2-40B4-BE49-F238E27FC236}">
                  <a16:creationId xmlns:a16="http://schemas.microsoft.com/office/drawing/2014/main" xmlns="" id="{B51EC92A-AA61-365B-1D66-0EDD630AB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0" name="Полилиния 819">
              <a:extLst>
                <a:ext uri="{FF2B5EF4-FFF2-40B4-BE49-F238E27FC236}">
                  <a16:creationId xmlns:a16="http://schemas.microsoft.com/office/drawing/2014/main" xmlns="" id="{F38DB65A-F2A8-96D5-F9D9-0D4338732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1" name="Полилиния 820">
              <a:extLst>
                <a:ext uri="{FF2B5EF4-FFF2-40B4-BE49-F238E27FC236}">
                  <a16:creationId xmlns:a16="http://schemas.microsoft.com/office/drawing/2014/main" xmlns="" id="{DB2AA51F-02EE-655B-8E5D-9F628D94D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2" name="Полилиния 821">
              <a:extLst>
                <a:ext uri="{FF2B5EF4-FFF2-40B4-BE49-F238E27FC236}">
                  <a16:creationId xmlns:a16="http://schemas.microsoft.com/office/drawing/2014/main" xmlns="" id="{E762099F-3488-E005-2994-B30EAF8CD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3" name="Полилиния 822">
              <a:extLst>
                <a:ext uri="{FF2B5EF4-FFF2-40B4-BE49-F238E27FC236}">
                  <a16:creationId xmlns:a16="http://schemas.microsoft.com/office/drawing/2014/main" xmlns="" id="{25C50BDB-C7F4-0B48-F4FA-BF424C69A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4" name="Полилиния 823">
              <a:extLst>
                <a:ext uri="{FF2B5EF4-FFF2-40B4-BE49-F238E27FC236}">
                  <a16:creationId xmlns:a16="http://schemas.microsoft.com/office/drawing/2014/main" xmlns="" id="{1167207F-272B-2388-171C-F1E14674B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5" name="Полилиния 824">
              <a:extLst>
                <a:ext uri="{FF2B5EF4-FFF2-40B4-BE49-F238E27FC236}">
                  <a16:creationId xmlns:a16="http://schemas.microsoft.com/office/drawing/2014/main" xmlns="" id="{0D0B88D7-45BC-DDEB-67C9-C501970AA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6" name="Полилиния 825">
              <a:extLst>
                <a:ext uri="{FF2B5EF4-FFF2-40B4-BE49-F238E27FC236}">
                  <a16:creationId xmlns:a16="http://schemas.microsoft.com/office/drawing/2014/main" xmlns="" id="{9A0FD092-8157-5CBA-4447-6B32FD7C35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7" name="Полилиния 826">
              <a:extLst>
                <a:ext uri="{FF2B5EF4-FFF2-40B4-BE49-F238E27FC236}">
                  <a16:creationId xmlns:a16="http://schemas.microsoft.com/office/drawing/2014/main" xmlns="" id="{8507E2A6-8B51-56DB-D54A-4BDE05523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8" name="Полилиния 827">
              <a:extLst>
                <a:ext uri="{FF2B5EF4-FFF2-40B4-BE49-F238E27FC236}">
                  <a16:creationId xmlns:a16="http://schemas.microsoft.com/office/drawing/2014/main" xmlns="" id="{971F06D9-09DD-4FE5-7DCA-8C0E18F77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9" name="Полилиния 828">
              <a:extLst>
                <a:ext uri="{FF2B5EF4-FFF2-40B4-BE49-F238E27FC236}">
                  <a16:creationId xmlns:a16="http://schemas.microsoft.com/office/drawing/2014/main" xmlns="" id="{B224FB93-2609-CA1C-6A37-AF1BF5AE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0" name="Полилиния 829">
              <a:extLst>
                <a:ext uri="{FF2B5EF4-FFF2-40B4-BE49-F238E27FC236}">
                  <a16:creationId xmlns:a16="http://schemas.microsoft.com/office/drawing/2014/main" xmlns="" id="{2088B403-B8EA-7226-6EB3-5504F194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1" name="Полилиния 830">
              <a:extLst>
                <a:ext uri="{FF2B5EF4-FFF2-40B4-BE49-F238E27FC236}">
                  <a16:creationId xmlns:a16="http://schemas.microsoft.com/office/drawing/2014/main" xmlns="" id="{0A6E346D-C903-5B69-9817-2E7F29E3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2" name="Полилиния 831">
              <a:extLst>
                <a:ext uri="{FF2B5EF4-FFF2-40B4-BE49-F238E27FC236}">
                  <a16:creationId xmlns:a16="http://schemas.microsoft.com/office/drawing/2014/main" xmlns="" id="{C95C04E5-06DD-63E8-C037-DD6D4038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853" name="Группа 852">
            <a:extLst>
              <a:ext uri="{FF2B5EF4-FFF2-40B4-BE49-F238E27FC236}">
                <a16:creationId xmlns:a16="http://schemas.microsoft.com/office/drawing/2014/main" xmlns="" id="{C1AB2467-DA8F-B2BA-4FEE-E101E8999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75875" y="2718435"/>
            <a:ext cx="2012950" cy="1396365"/>
            <a:chOff x="0" y="0"/>
            <a:chExt cx="928687" cy="643890"/>
          </a:xfrm>
        </p:grpSpPr>
        <p:sp>
          <p:nvSpPr>
            <p:cNvPr id="854" name="Полилиния 11">
              <a:extLst>
                <a:ext uri="{FF2B5EF4-FFF2-40B4-BE49-F238E27FC236}">
                  <a16:creationId xmlns:a16="http://schemas.microsoft.com/office/drawing/2014/main" xmlns="" id="{5603FDDB-DD76-957C-8B60-511C1C261CE7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5" name="Полилиния 12">
              <a:extLst>
                <a:ext uri="{FF2B5EF4-FFF2-40B4-BE49-F238E27FC236}">
                  <a16:creationId xmlns:a16="http://schemas.microsoft.com/office/drawing/2014/main" xmlns="" id="{C544AF2D-C82B-34AB-DEE6-D3003F541CD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6" name="Полилиния 13">
              <a:extLst>
                <a:ext uri="{FF2B5EF4-FFF2-40B4-BE49-F238E27FC236}">
                  <a16:creationId xmlns:a16="http://schemas.microsoft.com/office/drawing/2014/main" xmlns="" id="{4A3F9E29-4BD4-D205-4517-6A487B00ACCF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7" name="Полилиния 14">
              <a:extLst>
                <a:ext uri="{FF2B5EF4-FFF2-40B4-BE49-F238E27FC236}">
                  <a16:creationId xmlns:a16="http://schemas.microsoft.com/office/drawing/2014/main" xmlns="" id="{7F63FE26-AE45-4935-4DAD-2B8B2F08BBB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858" name="Группа 857">
            <a:extLst>
              <a:ext uri="{FF2B5EF4-FFF2-40B4-BE49-F238E27FC236}">
                <a16:creationId xmlns:a16="http://schemas.microsoft.com/office/drawing/2014/main" xmlns="" id="{F6F84FAF-8C1B-7259-2633-375192E04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13826" y="474978"/>
            <a:ext cx="2012950" cy="1396365"/>
            <a:chOff x="0" y="0"/>
            <a:chExt cx="928687" cy="643890"/>
          </a:xfrm>
        </p:grpSpPr>
        <p:sp>
          <p:nvSpPr>
            <p:cNvPr id="859" name="Полилиния 30">
              <a:extLst>
                <a:ext uri="{FF2B5EF4-FFF2-40B4-BE49-F238E27FC236}">
                  <a16:creationId xmlns:a16="http://schemas.microsoft.com/office/drawing/2014/main" xmlns="" id="{E8E8C0CB-3568-0373-2315-C236D976FB2C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0" name="Полилиния 46">
              <a:extLst>
                <a:ext uri="{FF2B5EF4-FFF2-40B4-BE49-F238E27FC236}">
                  <a16:creationId xmlns:a16="http://schemas.microsoft.com/office/drawing/2014/main" xmlns="" id="{1554A410-DB6A-39D9-9C3F-5D166F6F9E29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1" name="Полилиния 47">
              <a:extLst>
                <a:ext uri="{FF2B5EF4-FFF2-40B4-BE49-F238E27FC236}">
                  <a16:creationId xmlns:a16="http://schemas.microsoft.com/office/drawing/2014/main" xmlns="" id="{A0543C07-6603-5BA3-6212-74F351F51C20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2" name="Полилиния 48">
              <a:extLst>
                <a:ext uri="{FF2B5EF4-FFF2-40B4-BE49-F238E27FC236}">
                  <a16:creationId xmlns:a16="http://schemas.microsoft.com/office/drawing/2014/main" xmlns="" id="{31A82E20-65BE-7598-9DD2-6BC2D74DEBCF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879" name="Заголовок 878">
            <a:extLst>
              <a:ext uri="{FF2B5EF4-FFF2-40B4-BE49-F238E27FC236}">
                <a16:creationId xmlns:a16="http://schemas.microsoft.com/office/drawing/2014/main" xmlns="" id="{8A2F4876-1AD5-09B8-EDC2-ABA8DD1E7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441" y="3810000"/>
            <a:ext cx="4265771" cy="2705100"/>
          </a:xfrm>
        </p:spPr>
        <p:txBody>
          <a:bodyPr rtlCol="0" anchor="b"/>
          <a:lstStyle>
            <a:lvl1pPr algn="l">
              <a:lnSpc>
                <a:spcPts val="6000"/>
              </a:lnSpc>
              <a:spcAft>
                <a:spcPts val="0"/>
              </a:spcAft>
              <a:defRPr lang="ru-RU"/>
            </a:lvl1pPr>
          </a:lstStyle>
          <a:p>
            <a:pPr rtl="0"/>
            <a:r>
              <a:rPr lang="ru-RU"/>
              <a:t>ДОБАВЬТЕ ЗДЕСЬ ЗАГОЛОВОК</a:t>
            </a:r>
          </a:p>
        </p:txBody>
      </p:sp>
      <p:sp>
        <p:nvSpPr>
          <p:cNvPr id="865" name="Текст 125">
            <a:extLst>
              <a:ext uri="{FF2B5EF4-FFF2-40B4-BE49-F238E27FC236}">
                <a16:creationId xmlns:a16="http://schemas.microsoft.com/office/drawing/2014/main" xmlns="" id="{D90B0A87-88B7-2BBF-1292-A4566C1550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2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 </a:t>
            </a:r>
          </a:p>
        </p:txBody>
      </p:sp>
      <p:sp>
        <p:nvSpPr>
          <p:cNvPr id="866" name="Текст 125">
            <a:extLst>
              <a:ext uri="{FF2B5EF4-FFF2-40B4-BE49-F238E27FC236}">
                <a16:creationId xmlns:a16="http://schemas.microsoft.com/office/drawing/2014/main" xmlns="" id="{2183AC57-7179-4CC4-2475-C9FCFEEB7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2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867" name="Текст 125">
            <a:extLst>
              <a:ext uri="{FF2B5EF4-FFF2-40B4-BE49-F238E27FC236}">
                <a16:creationId xmlns:a16="http://schemas.microsoft.com/office/drawing/2014/main" xmlns="" id="{0FD6006D-47C0-637B-8539-BEA8512581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320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868" name="Текст 125">
            <a:extLst>
              <a:ext uri="{FF2B5EF4-FFF2-40B4-BE49-F238E27FC236}">
                <a16:creationId xmlns:a16="http://schemas.microsoft.com/office/drawing/2014/main" xmlns="" id="{E4D03497-081F-4315-8F59-BC961F2DD9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320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869" name="Текст 125">
            <a:extLst>
              <a:ext uri="{FF2B5EF4-FFF2-40B4-BE49-F238E27FC236}">
                <a16:creationId xmlns:a16="http://schemas.microsoft.com/office/drawing/2014/main" xmlns="" id="{F0251FCA-2FE1-06E7-739A-CDC3FCE8B2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08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870" name="Текст 125">
            <a:extLst>
              <a:ext uri="{FF2B5EF4-FFF2-40B4-BE49-F238E27FC236}">
                <a16:creationId xmlns:a16="http://schemas.microsoft.com/office/drawing/2014/main" xmlns="" id="{5047998E-8355-E3B0-B0A8-65ED965680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608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871" name="Текст 125">
            <a:extLst>
              <a:ext uri="{FF2B5EF4-FFF2-40B4-BE49-F238E27FC236}">
                <a16:creationId xmlns:a16="http://schemas.microsoft.com/office/drawing/2014/main" xmlns="" id="{A574902A-2922-18F5-4544-461367CD99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96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872" name="Текст 125">
            <a:extLst>
              <a:ext uri="{FF2B5EF4-FFF2-40B4-BE49-F238E27FC236}">
                <a16:creationId xmlns:a16="http://schemas.microsoft.com/office/drawing/2014/main" xmlns="" id="{8997AB2A-B810-1D3B-2CFA-544DE00755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896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873" name="Текст 125">
            <a:extLst>
              <a:ext uri="{FF2B5EF4-FFF2-40B4-BE49-F238E27FC236}">
                <a16:creationId xmlns:a16="http://schemas.microsoft.com/office/drawing/2014/main" xmlns="" id="{D340B0DB-ACC9-D45E-A7CD-EC90583D20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8012" y="5288724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874" name="Текст 125">
            <a:extLst>
              <a:ext uri="{FF2B5EF4-FFF2-40B4-BE49-F238E27FC236}">
                <a16:creationId xmlns:a16="http://schemas.microsoft.com/office/drawing/2014/main" xmlns="" id="{F03EBCB3-17E2-BB11-EF13-65A0AF1C55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8012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875" name="Текст 125">
            <a:extLst>
              <a:ext uri="{FF2B5EF4-FFF2-40B4-BE49-F238E27FC236}">
                <a16:creationId xmlns:a16="http://schemas.microsoft.com/office/drawing/2014/main" xmlns="" id="{7E50C149-547E-F52C-32E5-DCA6F015E5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0212" y="533400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876" name="Текст 125">
            <a:extLst>
              <a:ext uri="{FF2B5EF4-FFF2-40B4-BE49-F238E27FC236}">
                <a16:creationId xmlns:a16="http://schemas.microsoft.com/office/drawing/2014/main" xmlns="" id="{02FB62CD-9F5D-141F-AA9F-6C6F2835B5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70212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877" name="Текст 125">
            <a:extLst>
              <a:ext uri="{FF2B5EF4-FFF2-40B4-BE49-F238E27FC236}">
                <a16:creationId xmlns:a16="http://schemas.microsoft.com/office/drawing/2014/main" xmlns="" id="{9D1C0FC4-0346-0DB5-57DB-468805BA94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08613" y="533400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878" name="Текст 125">
            <a:extLst>
              <a:ext uri="{FF2B5EF4-FFF2-40B4-BE49-F238E27FC236}">
                <a16:creationId xmlns:a16="http://schemas.microsoft.com/office/drawing/2014/main" xmlns="" id="{2E77BE81-F5C4-B77F-26AE-D754BBF96A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08613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35313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уров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4B3A29-FCE9-B4D8-E498-C9BD3029CD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713412" cy="68579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0A1E9CA-4103-40B1-7E8C-A57F19494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xmlns="" id="{B8C18CC1-4E57-9E5D-428C-5E9E67D8A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69" y="650999"/>
            <a:ext cx="4113371" cy="1676400"/>
          </a:xfrm>
        </p:spPr>
        <p:txBody>
          <a:bodyPr rtlCol="0" anchor="t"/>
          <a:lstStyle>
            <a:lvl1pPr algn="l">
              <a:lnSpc>
                <a:spcPct val="100000"/>
              </a:lnSpc>
              <a:spcAft>
                <a:spcPts val="0"/>
              </a:spcAft>
              <a:defRPr lang="ru-RU"/>
            </a:lvl1pPr>
          </a:lstStyle>
          <a:p>
            <a:pPr rtl="0"/>
            <a:r>
              <a:rPr lang="ru-RU"/>
              <a:t>ДОБАВЬТЕ ЗДЕСЬ ЗАГОЛОВОК</a:t>
            </a:r>
          </a:p>
        </p:txBody>
      </p:sp>
      <p:sp>
        <p:nvSpPr>
          <p:cNvPr id="21" name="Текст 125">
            <a:extLst>
              <a:ext uri="{FF2B5EF4-FFF2-40B4-BE49-F238E27FC236}">
                <a16:creationId xmlns:a16="http://schemas.microsoft.com/office/drawing/2014/main" xmlns="" id="{7A1EAEB5-81CE-EBF0-A74A-ACB758C402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27" y="2521783"/>
            <a:ext cx="4071056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2400" b="0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4" name="Текст 125">
            <a:extLst>
              <a:ext uri="{FF2B5EF4-FFF2-40B4-BE49-F238E27FC236}">
                <a16:creationId xmlns:a16="http://schemas.microsoft.com/office/drawing/2014/main" xmlns="" id="{BE28D154-9E48-721D-8D78-AD3AE5AC37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756" y="3040797"/>
            <a:ext cx="3613856" cy="3283803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2" name="Текст 125">
            <a:extLst>
              <a:ext uri="{FF2B5EF4-FFF2-40B4-BE49-F238E27FC236}">
                <a16:creationId xmlns:a16="http://schemas.microsoft.com/office/drawing/2014/main" xmlns="" id="{92FB5D3C-60DA-5F60-77EC-AF08AC003F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9115" y="2116352"/>
            <a:ext cx="1939364" cy="29761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7" name="Текст 125">
            <a:extLst>
              <a:ext uri="{FF2B5EF4-FFF2-40B4-BE49-F238E27FC236}">
                <a16:creationId xmlns:a16="http://schemas.microsoft.com/office/drawing/2014/main" xmlns="" id="{77BC5609-22BF-1797-15A9-293214C5F2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012" y="2327399"/>
            <a:ext cx="1916981" cy="2976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6" name="Текст 125">
            <a:extLst>
              <a:ext uri="{FF2B5EF4-FFF2-40B4-BE49-F238E27FC236}">
                <a16:creationId xmlns:a16="http://schemas.microsoft.com/office/drawing/2014/main" xmlns="" id="{F504E911-79E1-4052-91F7-C486421912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9801" y="2916511"/>
            <a:ext cx="1939364" cy="29761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51" name="Текст 125">
            <a:extLst>
              <a:ext uri="{FF2B5EF4-FFF2-40B4-BE49-F238E27FC236}">
                <a16:creationId xmlns:a16="http://schemas.microsoft.com/office/drawing/2014/main" xmlns="" id="{7FA6CF63-094C-FEF1-FE0A-D224114FFF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35254" y="3160070"/>
            <a:ext cx="1916981" cy="2976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3" name="Текст 125">
            <a:extLst>
              <a:ext uri="{FF2B5EF4-FFF2-40B4-BE49-F238E27FC236}">
                <a16:creationId xmlns:a16="http://schemas.microsoft.com/office/drawing/2014/main" xmlns="" id="{5AE70E18-5556-DFBC-8CD8-0D96082B2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6697" y="3765558"/>
            <a:ext cx="1901631" cy="27503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4" name="Текст 125">
            <a:extLst>
              <a:ext uri="{FF2B5EF4-FFF2-40B4-BE49-F238E27FC236}">
                <a16:creationId xmlns:a16="http://schemas.microsoft.com/office/drawing/2014/main" xmlns="" id="{222FD369-F478-4133-30A6-A16422FBCB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6697" y="3995716"/>
            <a:ext cx="1916981" cy="2976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5" name="Текст 125">
            <a:extLst>
              <a:ext uri="{FF2B5EF4-FFF2-40B4-BE49-F238E27FC236}">
                <a16:creationId xmlns:a16="http://schemas.microsoft.com/office/drawing/2014/main" xmlns="" id="{6EA7CF27-14B0-372C-159C-89BE2876C3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5648" y="4582847"/>
            <a:ext cx="1939364" cy="29761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6" name="Текст 125">
            <a:extLst>
              <a:ext uri="{FF2B5EF4-FFF2-40B4-BE49-F238E27FC236}">
                <a16:creationId xmlns:a16="http://schemas.microsoft.com/office/drawing/2014/main" xmlns="" id="{32C67C49-4D06-C2A2-A438-FF3F8CE7BF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0298" y="4835584"/>
            <a:ext cx="1916981" cy="2976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382691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rtlCol="0" anchor="t"/>
          <a:lstStyle>
            <a:lvl1pPr algn="l">
              <a:defRPr lang="ru-RU" sz="5300" b="1" cap="all" baseline="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rtlCol="0" anchor="b"/>
          <a:lstStyle>
            <a:lvl1pPr marL="0" indent="0">
              <a:buNone/>
              <a:defRPr lang="ru-RU"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lang="ru-RU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lang="ru-RU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НАЖМИТЕ, ЧТОБЫ ИЗМЕНИТЬ 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lang="ru-RU"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5" r:id="rId12"/>
    <p:sldLayoutId id="2147483656" r:id="rId13"/>
    <p:sldLayoutId id="2147483657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lang="ru-RU" sz="4800" b="0" i="0" kern="1200" cap="all" spc="100" baseline="0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lang="ru-RU" sz="43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lang="ru-RU" sz="3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lang="ru-RU" sz="32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lang="ru-RU"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lang="ru-RU"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9.gif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C81225-04B8-1BC1-F439-35E959EDE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09F23E-33C1-401D-EE69-FAB40FA7FCD7}"/>
              </a:ext>
            </a:extLst>
          </p:cNvPr>
          <p:cNvSpPr/>
          <p:nvPr/>
        </p:nvSpPr>
        <p:spPr>
          <a:xfrm>
            <a:off x="237890" y="3065925"/>
            <a:ext cx="5045622" cy="1752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eaLnBrk="1" hangingPunct="1">
              <a:lnSpc>
                <a:spcPct val="80000"/>
              </a:lnSpc>
              <a:defRPr/>
            </a:pPr>
            <a: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Председатель </a:t>
            </a:r>
            <a:b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Контрольно-счетной палаты </a:t>
            </a:r>
            <a:b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города Магнитогорска </a:t>
            </a:r>
            <a:b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Корсаков В.А.</a:t>
            </a:r>
          </a:p>
        </p:txBody>
      </p:sp>
      <p:sp>
        <p:nvSpPr>
          <p:cNvPr id="29" name="Блок-схема: задержка 28">
            <a:extLst>
              <a:ext uri="{FF2B5EF4-FFF2-40B4-BE49-F238E27FC236}">
                <a16:creationId xmlns:a16="http://schemas.microsoft.com/office/drawing/2014/main" xmlns="" id="{6A122556-C364-F44A-A84A-4AF95284148C}"/>
              </a:ext>
            </a:extLst>
          </p:cNvPr>
          <p:cNvSpPr/>
          <p:nvPr/>
        </p:nvSpPr>
        <p:spPr>
          <a:xfrm rot="10800000" flipV="1">
            <a:off x="8834349" y="533400"/>
            <a:ext cx="2895600" cy="1447800"/>
          </a:xfrm>
          <a:prstGeom prst="flowChartDelay">
            <a:avLst/>
          </a:prstGeom>
          <a:gradFill flip="none" rotWithShape="1">
            <a:gsLst>
              <a:gs pos="0">
                <a:srgbClr val="A09B37">
                  <a:shade val="30000"/>
                  <a:satMod val="115000"/>
                </a:srgbClr>
              </a:gs>
              <a:gs pos="50000">
                <a:srgbClr val="A09B37">
                  <a:shade val="67500"/>
                  <a:satMod val="115000"/>
                </a:srgbClr>
              </a:gs>
              <a:gs pos="100000">
                <a:srgbClr val="A09B3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8E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spc="100" dirty="0">
                <a:solidFill>
                  <a:srgbClr val="FEF8F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30" name="Блок-схема: задержка 29">
            <a:extLst>
              <a:ext uri="{FF2B5EF4-FFF2-40B4-BE49-F238E27FC236}">
                <a16:creationId xmlns:a16="http://schemas.microsoft.com/office/drawing/2014/main" xmlns="" id="{597AA1BB-F439-547E-DF69-29B7088E4C08}"/>
              </a:ext>
            </a:extLst>
          </p:cNvPr>
          <p:cNvSpPr/>
          <p:nvPr/>
        </p:nvSpPr>
        <p:spPr>
          <a:xfrm rot="10800000" flipV="1">
            <a:off x="6094411" y="2057400"/>
            <a:ext cx="5628087" cy="2057400"/>
          </a:xfrm>
          <a:prstGeom prst="flowChartDelay">
            <a:avLst/>
          </a:prstGeom>
          <a:gradFill flip="none" rotWithShape="1">
            <a:gsLst>
              <a:gs pos="0">
                <a:srgbClr val="244655">
                  <a:shade val="30000"/>
                  <a:satMod val="115000"/>
                </a:srgbClr>
              </a:gs>
              <a:gs pos="50000">
                <a:srgbClr val="244655">
                  <a:shade val="67500"/>
                  <a:satMod val="115000"/>
                </a:srgbClr>
              </a:gs>
              <a:gs pos="100000">
                <a:srgbClr val="24465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2446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 деятельности </a:t>
            </a:r>
            <a:br>
              <a:rPr lang="ru-RU" sz="2800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Контрольно-счетной палаты </a:t>
            </a:r>
            <a:br>
              <a:rPr lang="ru-RU" sz="2800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города Магнитогорска </a:t>
            </a:r>
          </a:p>
        </p:txBody>
      </p:sp>
      <p:sp>
        <p:nvSpPr>
          <p:cNvPr id="65" name="Блок-схема: задержка 64">
            <a:extLst>
              <a:ext uri="{FF2B5EF4-FFF2-40B4-BE49-F238E27FC236}">
                <a16:creationId xmlns:a16="http://schemas.microsoft.com/office/drawing/2014/main" xmlns="" id="{7FC7E7B3-158D-E122-AEC2-5DDDB7309F33}"/>
              </a:ext>
            </a:extLst>
          </p:cNvPr>
          <p:cNvSpPr/>
          <p:nvPr/>
        </p:nvSpPr>
        <p:spPr>
          <a:xfrm rot="10800000" flipV="1">
            <a:off x="4422039" y="4191000"/>
            <a:ext cx="7315200" cy="2133600"/>
          </a:xfrm>
          <a:prstGeom prst="flowChartDelay">
            <a:avLst/>
          </a:prstGeom>
          <a:gradFill flip="none" rotWithShape="1">
            <a:gsLst>
              <a:gs pos="0">
                <a:srgbClr val="F3E98F">
                  <a:shade val="30000"/>
                  <a:satMod val="115000"/>
                </a:srgbClr>
              </a:gs>
              <a:gs pos="50000">
                <a:srgbClr val="F3E98F">
                  <a:shade val="67500"/>
                  <a:satMod val="115000"/>
                </a:srgbClr>
              </a:gs>
              <a:gs pos="100000">
                <a:srgbClr val="F3E98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8E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Подготовлен в соответствии </a:t>
            </a:r>
            <a:br>
              <a:rPr lang="ru-RU" sz="20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Положением о Контрольно-счетной палате города Магнитогорска, утвержденным Решением Магнитогорского городского Собрания депутатов </a:t>
            </a:r>
            <a:br>
              <a:rPr lang="ru-RU" sz="20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28.09.2021 № 184</a:t>
            </a:r>
          </a:p>
        </p:txBody>
      </p:sp>
      <p:sp>
        <p:nvSpPr>
          <p:cNvPr id="68" name="Блок-схема: узел 67">
            <a:extLst>
              <a:ext uri="{FF2B5EF4-FFF2-40B4-BE49-F238E27FC236}">
                <a16:creationId xmlns:a16="http://schemas.microsoft.com/office/drawing/2014/main" xmlns="" id="{8F2929E8-5B9D-B096-435D-A4A07892248D}"/>
              </a:ext>
            </a:extLst>
          </p:cNvPr>
          <p:cNvSpPr/>
          <p:nvPr/>
        </p:nvSpPr>
        <p:spPr>
          <a:xfrm>
            <a:off x="8075612" y="685800"/>
            <a:ext cx="1219200" cy="1143000"/>
          </a:xfrm>
          <a:prstGeom prst="flowChartConnector">
            <a:avLst/>
          </a:prstGeom>
          <a:solidFill>
            <a:srgbClr val="F8E9D8"/>
          </a:solidFill>
          <a:ln>
            <a:solidFill>
              <a:srgbClr val="2446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>
            <a:extLst>
              <a:ext uri="{FF2B5EF4-FFF2-40B4-BE49-F238E27FC236}">
                <a16:creationId xmlns:a16="http://schemas.microsoft.com/office/drawing/2014/main" xmlns="" id="{BC1076E6-AD80-ACC2-C237-63CC5F6C2A64}"/>
              </a:ext>
            </a:extLst>
          </p:cNvPr>
          <p:cNvSpPr/>
          <p:nvPr/>
        </p:nvSpPr>
        <p:spPr>
          <a:xfrm>
            <a:off x="4064312" y="4686300"/>
            <a:ext cx="1219200" cy="1143000"/>
          </a:xfrm>
          <a:prstGeom prst="flowChartConnector">
            <a:avLst/>
          </a:prstGeom>
          <a:solidFill>
            <a:srgbClr val="F8E9D8"/>
          </a:solidFill>
          <a:ln>
            <a:solidFill>
              <a:srgbClr val="2446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>
            <a:extLst>
              <a:ext uri="{FF2B5EF4-FFF2-40B4-BE49-F238E27FC236}">
                <a16:creationId xmlns:a16="http://schemas.microsoft.com/office/drawing/2014/main" xmlns="" id="{DF81727B-98D7-2936-E19F-3A36E5670F25}"/>
              </a:ext>
            </a:extLst>
          </p:cNvPr>
          <p:cNvSpPr/>
          <p:nvPr/>
        </p:nvSpPr>
        <p:spPr>
          <a:xfrm>
            <a:off x="5561012" y="2514600"/>
            <a:ext cx="1219200" cy="1143000"/>
          </a:xfrm>
          <a:prstGeom prst="flowChartConnector">
            <a:avLst/>
          </a:prstGeom>
          <a:solidFill>
            <a:srgbClr val="244655"/>
          </a:solidFill>
          <a:ln>
            <a:solidFill>
              <a:srgbClr val="F8E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76DE2A9-2310-4185-CB5F-AFC821B78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05" y="693336"/>
            <a:ext cx="1154098" cy="113546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1831950-CEB2-D0E0-76FB-56A079CA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312" y="4684050"/>
            <a:ext cx="1219200" cy="1143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A1508D01-A012-8B38-7CAF-81264BA1E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734" y="2527206"/>
            <a:ext cx="1157756" cy="10857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2E73FA-B473-E13B-8B2D-F250EF142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09" y="338328"/>
            <a:ext cx="5002981" cy="28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532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51D78F-6071-ABEB-FD07-4AD9F63F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66612" cy="693420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7384C148-DA37-0BF9-141F-B52B047C8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12083311"/>
              </p:ext>
            </p:extLst>
          </p:nvPr>
        </p:nvGraphicFramePr>
        <p:xfrm>
          <a:off x="73474" y="1749097"/>
          <a:ext cx="11808728" cy="4801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CD8A90D-8A4E-09D0-88D7-EE97A20FC576}"/>
              </a:ext>
            </a:extLst>
          </p:cNvPr>
          <p:cNvSpPr/>
          <p:nvPr/>
        </p:nvSpPr>
        <p:spPr>
          <a:xfrm>
            <a:off x="455611" y="445491"/>
            <a:ext cx="11277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18FE151B-2B4E-B129-A094-A4408C304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3331977"/>
              </p:ext>
            </p:extLst>
          </p:nvPr>
        </p:nvGraphicFramePr>
        <p:xfrm>
          <a:off x="455611" y="4495800"/>
          <a:ext cx="22860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rgbClr val="244655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3 082,9</a:t>
                      </a: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rgbClr val="244655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8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Нарушения в сфере закупок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8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FE804588-85F6-1B29-F76E-372235210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3050664"/>
              </p:ext>
            </p:extLst>
          </p:nvPr>
        </p:nvGraphicFramePr>
        <p:xfrm>
          <a:off x="3296477" y="137211"/>
          <a:ext cx="258500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005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59715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1 883,3</a:t>
                      </a:r>
                    </a:p>
                    <a:p>
                      <a:pPr algn="ctr"/>
                      <a:r>
                        <a:rPr lang="ru-RU" sz="20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80145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При начислении и выплате заработной платы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A40A18BC-7623-0FBA-4B53-C0DEF06C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5707974"/>
              </p:ext>
            </p:extLst>
          </p:nvPr>
        </p:nvGraphicFramePr>
        <p:xfrm>
          <a:off x="9047707" y="281355"/>
          <a:ext cx="2362199" cy="139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9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75194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2 503,4</a:t>
                      </a:r>
                      <a:endParaRPr lang="ru-RU" sz="1800" b="1" kern="1200" spc="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5F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6466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Необоснованные и излишние расходы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5F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F517DAE8-031E-C43D-2534-A8CCBF91D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9642731"/>
              </p:ext>
            </p:extLst>
          </p:nvPr>
        </p:nvGraphicFramePr>
        <p:xfrm>
          <a:off x="245804" y="2286027"/>
          <a:ext cx="27834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404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53421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1 078,8</a:t>
                      </a: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113871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Несоблюдение установленных процедур и требований бюджетного законодательства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xmlns="" id="{AE2AE56A-F45A-F022-F1BD-25DC9159B306}"/>
              </a:ext>
            </a:extLst>
          </p:cNvPr>
          <p:cNvSpPr/>
          <p:nvPr/>
        </p:nvSpPr>
        <p:spPr>
          <a:xfrm>
            <a:off x="5261651" y="3774360"/>
            <a:ext cx="1432374" cy="1260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100" dirty="0">
                <a:solidFill>
                  <a:srgbClr val="2452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13,9</a:t>
            </a:r>
          </a:p>
          <a:p>
            <a:pPr algn="ctr"/>
            <a:r>
              <a:rPr lang="ru-RU" sz="1600" spc="100" dirty="0">
                <a:solidFill>
                  <a:srgbClr val="2452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E5C2B0F7-6067-B78F-014B-AFB0E3EFD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016772"/>
              </p:ext>
            </p:extLst>
          </p:nvPr>
        </p:nvGraphicFramePr>
        <p:xfrm>
          <a:off x="339208" y="167691"/>
          <a:ext cx="259659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596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62137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511,1</a:t>
                      </a: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72493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Нецелевое использование бюджетных средств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xmlns="" id="{0F50863A-972E-338D-F59D-E488FA03A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2883872"/>
              </p:ext>
            </p:extLst>
          </p:nvPr>
        </p:nvGraphicFramePr>
        <p:xfrm>
          <a:off x="8913812" y="2286027"/>
          <a:ext cx="249609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94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43991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239,7</a:t>
                      </a: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7640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Нарушения при  распоряжении муниципальным имуществом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graphicFrame>
        <p:nvGraphicFramePr>
          <p:cNvPr id="77" name="Таблица 76">
            <a:extLst>
              <a:ext uri="{FF2B5EF4-FFF2-40B4-BE49-F238E27FC236}">
                <a16:creationId xmlns:a16="http://schemas.microsoft.com/office/drawing/2014/main" xmlns="" id="{35DA9EA4-2796-0821-8B8D-34A1AF7C2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316116"/>
              </p:ext>
            </p:extLst>
          </p:nvPr>
        </p:nvGraphicFramePr>
        <p:xfrm>
          <a:off x="6242155" y="152451"/>
          <a:ext cx="244646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467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62277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4 619,8</a:t>
                      </a: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72656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При выполнении ремонтных и строительных работ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570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51D78F-6071-ABEB-FD07-4AD9F63F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12266612" cy="69342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CD8A90D-8A4E-09D0-88D7-EE97A20FC576}"/>
              </a:ext>
            </a:extLst>
          </p:cNvPr>
          <p:cNvSpPr/>
          <p:nvPr/>
        </p:nvSpPr>
        <p:spPr>
          <a:xfrm>
            <a:off x="455611" y="445491"/>
            <a:ext cx="11277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8715B78-2D0B-ECEC-16B8-68965FA55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703736"/>
              </p:ext>
            </p:extLst>
          </p:nvPr>
        </p:nvGraphicFramePr>
        <p:xfrm>
          <a:off x="4113211" y="228600"/>
          <a:ext cx="3962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404028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Муниципальные программы хозяйственного блока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9B990054-F303-73B8-F41F-3D19C9E8D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401116"/>
              </p:ext>
            </p:extLst>
          </p:nvPr>
        </p:nvGraphicFramePr>
        <p:xfrm>
          <a:off x="455611" y="1302741"/>
          <a:ext cx="5257801" cy="411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1280705">
                <a:tc>
                  <a:txBody>
                    <a:bodyPr/>
                    <a:lstStyle/>
                    <a:p>
                      <a:pPr algn="just" defTabSz="400050">
                        <a:spcBef>
                          <a:spcPct val="0"/>
                        </a:spcBef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1. «Формирование комфортной городской среды в городе Магнитогорске»</a:t>
                      </a:r>
                    </a:p>
                    <a:p>
                      <a:pPr marL="0" marR="0" lvl="0" indent="0" algn="just" defTabSz="4000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2. «Развитие городского пассажирского транспорта в городе Магнитогорске»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2671185">
                <a:tc>
                  <a:txBody>
                    <a:bodyPr/>
                    <a:lstStyle/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Анализ достижения целевых показателей и ожидаемых результатов реализации муниципальной программы;</a:t>
                      </a:r>
                    </a:p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Проверка достоверности отчетности о реализации мероприятий муниципальной программы;</a:t>
                      </a:r>
                    </a:p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Проверка законности и эффективности использования средств бюджета города, направленных на реализацию мероприятий муниципальной программы.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39761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7038DE6E-176D-1674-D544-51DBB9DCA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385662"/>
              </p:ext>
            </p:extLst>
          </p:nvPr>
        </p:nvGraphicFramePr>
        <p:xfrm>
          <a:off x="6208712" y="1283691"/>
          <a:ext cx="57912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404028">
                <a:tc>
                  <a:txBody>
                    <a:bodyPr/>
                    <a:lstStyle/>
                    <a:p>
                      <a:pPr marL="0" indent="0" algn="just" defTabSz="400050">
                        <a:spcBef>
                          <a:spcPct val="0"/>
                        </a:spcBef>
                      </a:pPr>
                      <a:r>
                        <a:rPr lang="ru-RU" sz="1800" b="1" kern="1200" spc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1. «Развитие городского пассажирского транспорта в городе Магнитогорске»</a:t>
                      </a:r>
                      <a:endParaRPr lang="ru-RU" sz="1800" b="1" kern="1200" spc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404028">
                <a:tc>
                  <a:txBody>
                    <a:bodyPr/>
                    <a:lstStyle/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Анализ нормативно-правовых актов, методических, распорядительных и иных документов, регламентирующих деятельность Управления транспорта и коммунального хозяйства администрации города как ответственного исполнителя программы;</a:t>
                      </a:r>
                    </a:p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Анализ соблюдения порядка отбора исполнителей муниципальных контрактов на осуществление регулярных перевозок по регулируемым тарифам (электрическим и автомобильным транспортом) и претендентов на получение субсидий из бюджета города на перевозку льготных категорий граждан;</a:t>
                      </a:r>
                    </a:p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Анализ определения стоимости муниципальных контрактов и соблюдения исполнителями условий муниципальных контрактов.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397616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4F3FF43A-FAD7-4423-6BE7-0900D8929BE9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flipH="1">
            <a:off x="3084511" y="929640"/>
            <a:ext cx="3009900" cy="373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EA28E157-D752-DC04-D3B8-9A2D1641F497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6094411" y="929640"/>
            <a:ext cx="3009901" cy="354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517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53C68B-FFF4-8105-F4FD-F12F9E0A8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151"/>
            <a:ext cx="12266613" cy="6933307"/>
          </a:xfrm>
          <a:prstGeom prst="rect">
            <a:avLst/>
          </a:prstGeom>
        </p:spPr>
      </p:pic>
      <p:sp>
        <p:nvSpPr>
          <p:cNvPr id="41" name="Заголовок 37">
            <a:extLst>
              <a:ext uri="{FF2B5EF4-FFF2-40B4-BE49-F238E27FC236}">
                <a16:creationId xmlns:a16="http://schemas.microsoft.com/office/drawing/2014/main" xmlns="" id="{10187173-315C-0F63-A632-9D634FD3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" y="762000"/>
            <a:ext cx="12188825" cy="46800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риски при недостатках в учете муниципального имущества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4DF95EB-D620-8B49-DA95-C4ED01295AB2}"/>
              </a:ext>
            </a:extLst>
          </p:cNvPr>
          <p:cNvSpPr/>
          <p:nvPr/>
        </p:nvSpPr>
        <p:spPr>
          <a:xfrm>
            <a:off x="380205" y="1370478"/>
            <a:ext cx="11506200" cy="54101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достоверной системы учета муниципального имущества ведет к возможности неправомерно использовать муниципальное имущество третьими лицами и соответственно к неполучению неналоговых доходов городом;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муниципального имущества без регистрации права собственности города Магнитогорска в Росреестре ведет к возникновению неправомерных расходов бюджета города на содержание такого имущества;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достоверных сведений об объектах учета в реестре муниципального имущества может способствовать незаконному отчуждению муниципального имущества, а также его подмены однородным по свойству имуществом;</a:t>
            </a:r>
          </a:p>
          <a:p>
            <a:pPr indent="4500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достоверного бюджетного учета муниципального имущества и отсутствие достоверной инвентаризации муниципального имущества ведет к искажению данных консолидированной бюджетной отчетности города Магнитогорска.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10450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104195-F011-6423-6F22-4FD1D41E4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2"/>
            <a:ext cx="12266613" cy="6933307"/>
          </a:xfrm>
          <a:prstGeom prst="rect">
            <a:avLst/>
          </a:prstGeom>
        </p:spPr>
      </p:pic>
      <p:sp>
        <p:nvSpPr>
          <p:cNvPr id="38" name="Заголовок 37">
            <a:extLst>
              <a:ext uri="{FF2B5EF4-FFF2-40B4-BE49-F238E27FC236}">
                <a16:creationId xmlns:a16="http://schemas.microsoft.com/office/drawing/2014/main" xmlns="" id="{0063D91F-1907-DF48-EEE6-28199E88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05" y="639888"/>
            <a:ext cx="10896600" cy="28314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мерах, принятых по результатам контрольных и экспертно-аналитических мероприятий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C2EB446-2AE1-5F53-3CA8-D959FAF00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8715797"/>
              </p:ext>
            </p:extLst>
          </p:nvPr>
        </p:nvGraphicFramePr>
        <p:xfrm>
          <a:off x="1827211" y="1249589"/>
          <a:ext cx="8686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98925363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6388135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625229330"/>
                    </a:ext>
                  </a:extLst>
                </a:gridCol>
              </a:tblGrid>
              <a:tr h="25934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1806529"/>
                  </a:ext>
                </a:extLst>
              </a:tr>
              <a:tr h="25881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1102240"/>
                  </a:ext>
                </a:extLst>
              </a:tr>
            </a:tbl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D38CD344-FE59-17B5-FBD0-7211DC8CB574}"/>
              </a:ext>
            </a:extLst>
          </p:cNvPr>
          <p:cNvSpPr/>
          <p:nvPr/>
        </p:nvSpPr>
        <p:spPr>
          <a:xfrm>
            <a:off x="1979612" y="1426041"/>
            <a:ext cx="2561564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20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</a:t>
            </a:r>
          </a:p>
          <a:p>
            <a:pPr algn="ctr"/>
            <a:r>
              <a:rPr lang="ru-RU" sz="20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Направленных</a:t>
            </a:r>
          </a:p>
          <a:p>
            <a:pPr algn="ctr"/>
            <a:r>
              <a:rPr lang="ru-RU" sz="20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представлений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2FB3ED9-E2F5-54B1-A173-86CC8E713EC6}"/>
              </a:ext>
            </a:extLst>
          </p:cNvPr>
          <p:cNvSpPr/>
          <p:nvPr/>
        </p:nvSpPr>
        <p:spPr>
          <a:xfrm>
            <a:off x="4875212" y="1426041"/>
            <a:ext cx="2590799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2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180</a:t>
            </a:r>
          </a:p>
          <a:p>
            <a:pPr algn="ctr"/>
            <a:r>
              <a:rPr lang="ru-RU" sz="18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Направленных документов в органы местного самоуправления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A72C8A6-69AD-CDED-E3FD-C2B19A6703C6}"/>
              </a:ext>
            </a:extLst>
          </p:cNvPr>
          <p:cNvSpPr/>
          <p:nvPr/>
        </p:nvSpPr>
        <p:spPr>
          <a:xfrm>
            <a:off x="7800047" y="3959901"/>
            <a:ext cx="2561565" cy="22884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>
                <a:ln>
                  <a:noFill/>
                </a:ln>
                <a:solidFill>
                  <a:srgbClr val="24465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>
                <a:ln>
                  <a:noFill/>
                </a:ln>
                <a:solidFill>
                  <a:srgbClr val="24465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Привлечено к материальной ответственности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4B091AC-52EA-EC83-D204-BCFB999BC59B}"/>
              </a:ext>
            </a:extLst>
          </p:cNvPr>
          <p:cNvSpPr/>
          <p:nvPr/>
        </p:nvSpPr>
        <p:spPr>
          <a:xfrm>
            <a:off x="1979612" y="3962400"/>
            <a:ext cx="2561564" cy="2286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ru-RU" sz="32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31</a:t>
            </a:r>
          </a:p>
          <a:p>
            <a:pPr algn="ctr"/>
            <a:r>
              <a:rPr lang="ru-RU" sz="18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 направлен в </a:t>
            </a:r>
            <a:r>
              <a:rPr lang="ru-RU" sz="1800" b="1" spc="100" dirty="0" err="1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правоохрани</a:t>
            </a:r>
            <a:r>
              <a:rPr lang="ru-RU" sz="18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-тельные органы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7FD4D73-A1EF-169F-6A91-5EEB15BCA9CA}"/>
              </a:ext>
            </a:extLst>
          </p:cNvPr>
          <p:cNvSpPr/>
          <p:nvPr/>
        </p:nvSpPr>
        <p:spPr>
          <a:xfrm>
            <a:off x="4875212" y="3962400"/>
            <a:ext cx="2590799" cy="2286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>
                <a:ln>
                  <a:noFill/>
                </a:ln>
                <a:solidFill>
                  <a:srgbClr val="24465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>
                <a:ln>
                  <a:noFill/>
                </a:ln>
                <a:solidFill>
                  <a:srgbClr val="24465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Привлечено к дисциплинарной ответственности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83AE923-5AF1-9E50-E6F3-78D620DF7711}"/>
              </a:ext>
            </a:extLst>
          </p:cNvPr>
          <p:cNvSpPr/>
          <p:nvPr/>
        </p:nvSpPr>
        <p:spPr>
          <a:xfrm>
            <a:off x="7800047" y="1461846"/>
            <a:ext cx="2561565" cy="21381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ru-RU" sz="32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ru-RU" sz="18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Протокола об административных правонарушениях</a:t>
            </a:r>
          </a:p>
        </p:txBody>
      </p:sp>
      <p:pic>
        <p:nvPicPr>
          <p:cNvPr id="12" name="Графический объект 42" descr="Значок контракта">
            <a:extLst>
              <a:ext uri="{FF2B5EF4-FFF2-40B4-BE49-F238E27FC236}">
                <a16:creationId xmlns:a16="http://schemas.microsoft.com/office/drawing/2014/main" xmlns="" id="{F73ADFC6-24D1-8925-4543-EE6275E41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689" y="1806881"/>
            <a:ext cx="597409" cy="6899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418AAF5-B9BD-C8E6-31A1-19F3D7157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727" y="1433221"/>
            <a:ext cx="743768" cy="5384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E7401D7-4CE7-7E78-BD64-451735958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9862" y="4016681"/>
            <a:ext cx="597410" cy="574216"/>
          </a:xfrm>
          <a:prstGeom prst="rect">
            <a:avLst/>
          </a:prstGeom>
        </p:spPr>
      </p:pic>
      <p:sp>
        <p:nvSpPr>
          <p:cNvPr id="19" name="Полилиния 194">
            <a:extLst>
              <a:ext uri="{FF2B5EF4-FFF2-40B4-BE49-F238E27FC236}">
                <a16:creationId xmlns:a16="http://schemas.microsoft.com/office/drawing/2014/main" xmlns="" id="{500DA4C2-282D-8699-8BFF-D5472473BFF5}"/>
              </a:ext>
            </a:extLst>
          </p:cNvPr>
          <p:cNvSpPr>
            <a:spLocks noEditPoints="1"/>
          </p:cNvSpPr>
          <p:nvPr/>
        </p:nvSpPr>
        <p:spPr bwMode="auto">
          <a:xfrm>
            <a:off x="5877638" y="4016681"/>
            <a:ext cx="585946" cy="574216"/>
          </a:xfrm>
          <a:custGeom>
            <a:avLst/>
            <a:gdLst>
              <a:gd name="T0" fmla="*/ 142 w 142"/>
              <a:gd name="T1" fmla="*/ 117 h 129"/>
              <a:gd name="T2" fmla="*/ 11 w 142"/>
              <a:gd name="T3" fmla="*/ 129 h 129"/>
              <a:gd name="T4" fmla="*/ 0 w 142"/>
              <a:gd name="T5" fmla="*/ 35 h 129"/>
              <a:gd name="T6" fmla="*/ 55 w 142"/>
              <a:gd name="T7" fmla="*/ 23 h 129"/>
              <a:gd name="T8" fmla="*/ 11 w 142"/>
              <a:gd name="T9" fmla="*/ 28 h 129"/>
              <a:gd name="T10" fmla="*/ 4 w 142"/>
              <a:gd name="T11" fmla="*/ 117 h 129"/>
              <a:gd name="T12" fmla="*/ 130 w 142"/>
              <a:gd name="T13" fmla="*/ 124 h 129"/>
              <a:gd name="T14" fmla="*/ 137 w 142"/>
              <a:gd name="T15" fmla="*/ 35 h 129"/>
              <a:gd name="T16" fmla="*/ 87 w 142"/>
              <a:gd name="T17" fmla="*/ 28 h 129"/>
              <a:gd name="T18" fmla="*/ 130 w 142"/>
              <a:gd name="T19" fmla="*/ 23 h 129"/>
              <a:gd name="T20" fmla="*/ 57 w 142"/>
              <a:gd name="T21" fmla="*/ 28 h 129"/>
              <a:gd name="T22" fmla="*/ 85 w 142"/>
              <a:gd name="T23" fmla="*/ 0 h 129"/>
              <a:gd name="T24" fmla="*/ 71 w 142"/>
              <a:gd name="T25" fmla="*/ 42 h 129"/>
              <a:gd name="T26" fmla="*/ 62 w 142"/>
              <a:gd name="T27" fmla="*/ 5 h 129"/>
              <a:gd name="T28" fmla="*/ 71 w 142"/>
              <a:gd name="T29" fmla="*/ 37 h 129"/>
              <a:gd name="T30" fmla="*/ 80 w 142"/>
              <a:gd name="T31" fmla="*/ 5 h 129"/>
              <a:gd name="T32" fmla="*/ 64 w 142"/>
              <a:gd name="T33" fmla="*/ 26 h 129"/>
              <a:gd name="T34" fmla="*/ 78 w 142"/>
              <a:gd name="T35" fmla="*/ 26 h 129"/>
              <a:gd name="T36" fmla="*/ 64 w 142"/>
              <a:gd name="T37" fmla="*/ 26 h 129"/>
              <a:gd name="T38" fmla="*/ 71 w 142"/>
              <a:gd name="T39" fmla="*/ 28 h 129"/>
              <a:gd name="T40" fmla="*/ 71 w 142"/>
              <a:gd name="T41" fmla="*/ 23 h 129"/>
              <a:gd name="T42" fmla="*/ 14 w 142"/>
              <a:gd name="T43" fmla="*/ 113 h 129"/>
              <a:gd name="T44" fmla="*/ 73 w 142"/>
              <a:gd name="T45" fmla="*/ 51 h 129"/>
              <a:gd name="T46" fmla="*/ 14 w 142"/>
              <a:gd name="T47" fmla="*/ 113 h 129"/>
              <a:gd name="T48" fmla="*/ 43 w 142"/>
              <a:gd name="T49" fmla="*/ 90 h 129"/>
              <a:gd name="T50" fmla="*/ 43 w 142"/>
              <a:gd name="T51" fmla="*/ 90 h 129"/>
              <a:gd name="T52" fmla="*/ 62 w 142"/>
              <a:gd name="T53" fmla="*/ 108 h 129"/>
              <a:gd name="T54" fmla="*/ 43 w 142"/>
              <a:gd name="T55" fmla="*/ 85 h 129"/>
              <a:gd name="T56" fmla="*/ 51 w 142"/>
              <a:gd name="T57" fmla="*/ 77 h 129"/>
              <a:gd name="T58" fmla="*/ 35 w 142"/>
              <a:gd name="T59" fmla="*/ 77 h 129"/>
              <a:gd name="T60" fmla="*/ 18 w 142"/>
              <a:gd name="T61" fmla="*/ 55 h 129"/>
              <a:gd name="T62" fmla="*/ 20 w 142"/>
              <a:gd name="T63" fmla="*/ 108 h 129"/>
              <a:gd name="T64" fmla="*/ 31 w 142"/>
              <a:gd name="T65" fmla="*/ 77 h 129"/>
              <a:gd name="T66" fmla="*/ 56 w 142"/>
              <a:gd name="T67" fmla="*/ 77 h 129"/>
              <a:gd name="T68" fmla="*/ 66 w 142"/>
              <a:gd name="T69" fmla="*/ 108 h 129"/>
              <a:gd name="T70" fmla="*/ 69 w 142"/>
              <a:gd name="T71" fmla="*/ 55 h 129"/>
              <a:gd name="T72" fmla="*/ 82 w 142"/>
              <a:gd name="T73" fmla="*/ 60 h 129"/>
              <a:gd name="T74" fmla="*/ 128 w 142"/>
              <a:gd name="T75" fmla="*/ 55 h 129"/>
              <a:gd name="T76" fmla="*/ 82 w 142"/>
              <a:gd name="T77" fmla="*/ 60 h 129"/>
              <a:gd name="T78" fmla="*/ 128 w 142"/>
              <a:gd name="T79" fmla="*/ 76 h 129"/>
              <a:gd name="T80" fmla="*/ 82 w 142"/>
              <a:gd name="T81" fmla="*/ 71 h 129"/>
              <a:gd name="T82" fmla="*/ 82 w 142"/>
              <a:gd name="T83" fmla="*/ 92 h 129"/>
              <a:gd name="T84" fmla="*/ 128 w 142"/>
              <a:gd name="T85" fmla="*/ 87 h 129"/>
              <a:gd name="T86" fmla="*/ 82 w 142"/>
              <a:gd name="T87" fmla="*/ 92 h 129"/>
              <a:gd name="T88" fmla="*/ 110 w 142"/>
              <a:gd name="T89" fmla="*/ 108 h 129"/>
              <a:gd name="T90" fmla="*/ 105 w 142"/>
              <a:gd name="T91" fmla="*/ 104 h 129"/>
              <a:gd name="T92" fmla="*/ 96 w 142"/>
              <a:gd name="T93" fmla="*/ 108 h 129"/>
              <a:gd name="T94" fmla="*/ 101 w 142"/>
              <a:gd name="T95" fmla="*/ 104 h 129"/>
              <a:gd name="T96" fmla="*/ 96 w 142"/>
              <a:gd name="T97" fmla="*/ 108 h 129"/>
              <a:gd name="T98" fmla="*/ 119 w 142"/>
              <a:gd name="T99" fmla="*/ 108 h 129"/>
              <a:gd name="T100" fmla="*/ 114 w 142"/>
              <a:gd name="T101" fmla="*/ 10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2" h="129">
                <a:moveTo>
                  <a:pt x="142" y="35"/>
                </a:moveTo>
                <a:cubicBezTo>
                  <a:pt x="142" y="117"/>
                  <a:pt x="142" y="117"/>
                  <a:pt x="142" y="117"/>
                </a:cubicBezTo>
                <a:cubicBezTo>
                  <a:pt x="142" y="124"/>
                  <a:pt x="137" y="129"/>
                  <a:pt x="130" y="129"/>
                </a:cubicBezTo>
                <a:cubicBezTo>
                  <a:pt x="11" y="129"/>
                  <a:pt x="11" y="129"/>
                  <a:pt x="11" y="129"/>
                </a:cubicBezTo>
                <a:cubicBezTo>
                  <a:pt x="5" y="129"/>
                  <a:pt x="0" y="124"/>
                  <a:pt x="0" y="11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8"/>
                  <a:pt x="5" y="23"/>
                  <a:pt x="11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8"/>
                  <a:pt x="55" y="28"/>
                  <a:pt x="55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7" y="28"/>
                  <a:pt x="4" y="31"/>
                  <a:pt x="4" y="35"/>
                </a:cubicBezTo>
                <a:cubicBezTo>
                  <a:pt x="4" y="117"/>
                  <a:pt x="4" y="117"/>
                  <a:pt x="4" y="117"/>
                </a:cubicBezTo>
                <a:cubicBezTo>
                  <a:pt x="4" y="121"/>
                  <a:pt x="7" y="124"/>
                  <a:pt x="11" y="124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4" y="124"/>
                  <a:pt x="137" y="121"/>
                  <a:pt x="137" y="117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7" y="31"/>
                  <a:pt x="134" y="28"/>
                  <a:pt x="130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3"/>
                  <a:pt x="87" y="23"/>
                  <a:pt x="87" y="23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7" y="23"/>
                  <a:pt x="142" y="28"/>
                  <a:pt x="142" y="35"/>
                </a:cubicBezTo>
                <a:close/>
                <a:moveTo>
                  <a:pt x="57" y="28"/>
                </a:move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28"/>
                  <a:pt x="85" y="28"/>
                  <a:pt x="85" y="28"/>
                </a:cubicBezTo>
                <a:cubicBezTo>
                  <a:pt x="85" y="35"/>
                  <a:pt x="78" y="42"/>
                  <a:pt x="71" y="42"/>
                </a:cubicBezTo>
                <a:cubicBezTo>
                  <a:pt x="63" y="42"/>
                  <a:pt x="57" y="35"/>
                  <a:pt x="57" y="28"/>
                </a:cubicBezTo>
                <a:close/>
                <a:moveTo>
                  <a:pt x="62" y="5"/>
                </a:moveTo>
                <a:cubicBezTo>
                  <a:pt x="62" y="28"/>
                  <a:pt x="62" y="28"/>
                  <a:pt x="62" y="28"/>
                </a:cubicBezTo>
                <a:cubicBezTo>
                  <a:pt x="62" y="33"/>
                  <a:pt x="66" y="37"/>
                  <a:pt x="71" y="37"/>
                </a:cubicBezTo>
                <a:cubicBezTo>
                  <a:pt x="76" y="37"/>
                  <a:pt x="80" y="33"/>
                  <a:pt x="80" y="28"/>
                </a:cubicBezTo>
                <a:cubicBezTo>
                  <a:pt x="80" y="5"/>
                  <a:pt x="80" y="5"/>
                  <a:pt x="80" y="5"/>
                </a:cubicBezTo>
                <a:cubicBezTo>
                  <a:pt x="62" y="5"/>
                  <a:pt x="62" y="5"/>
                  <a:pt x="62" y="5"/>
                </a:cubicBezTo>
                <a:close/>
                <a:moveTo>
                  <a:pt x="64" y="26"/>
                </a:moveTo>
                <a:cubicBezTo>
                  <a:pt x="64" y="22"/>
                  <a:pt x="67" y="19"/>
                  <a:pt x="71" y="19"/>
                </a:cubicBezTo>
                <a:cubicBezTo>
                  <a:pt x="75" y="19"/>
                  <a:pt x="78" y="22"/>
                  <a:pt x="78" y="26"/>
                </a:cubicBezTo>
                <a:cubicBezTo>
                  <a:pt x="78" y="29"/>
                  <a:pt x="75" y="32"/>
                  <a:pt x="71" y="32"/>
                </a:cubicBezTo>
                <a:cubicBezTo>
                  <a:pt x="67" y="32"/>
                  <a:pt x="64" y="29"/>
                  <a:pt x="64" y="26"/>
                </a:cubicBezTo>
                <a:close/>
                <a:moveTo>
                  <a:pt x="69" y="26"/>
                </a:moveTo>
                <a:cubicBezTo>
                  <a:pt x="69" y="27"/>
                  <a:pt x="70" y="28"/>
                  <a:pt x="71" y="28"/>
                </a:cubicBezTo>
                <a:cubicBezTo>
                  <a:pt x="72" y="28"/>
                  <a:pt x="73" y="27"/>
                  <a:pt x="73" y="26"/>
                </a:cubicBezTo>
                <a:cubicBezTo>
                  <a:pt x="73" y="24"/>
                  <a:pt x="72" y="23"/>
                  <a:pt x="71" y="23"/>
                </a:cubicBezTo>
                <a:cubicBezTo>
                  <a:pt x="70" y="23"/>
                  <a:pt x="69" y="24"/>
                  <a:pt x="69" y="26"/>
                </a:cubicBezTo>
                <a:close/>
                <a:moveTo>
                  <a:pt x="14" y="113"/>
                </a:moveTo>
                <a:cubicBezTo>
                  <a:pt x="14" y="51"/>
                  <a:pt x="14" y="51"/>
                  <a:pt x="1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73" y="113"/>
                  <a:pt x="73" y="113"/>
                  <a:pt x="73" y="113"/>
                </a:cubicBezTo>
                <a:cubicBezTo>
                  <a:pt x="14" y="113"/>
                  <a:pt x="14" y="113"/>
                  <a:pt x="14" y="113"/>
                </a:cubicBezTo>
                <a:close/>
                <a:moveTo>
                  <a:pt x="62" y="108"/>
                </a:moveTo>
                <a:cubicBezTo>
                  <a:pt x="62" y="98"/>
                  <a:pt x="53" y="90"/>
                  <a:pt x="43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33" y="90"/>
                  <a:pt x="25" y="98"/>
                  <a:pt x="25" y="108"/>
                </a:cubicBezTo>
                <a:lnTo>
                  <a:pt x="62" y="108"/>
                </a:lnTo>
                <a:close/>
                <a:moveTo>
                  <a:pt x="43" y="85"/>
                </a:moveTo>
                <a:cubicBezTo>
                  <a:pt x="43" y="85"/>
                  <a:pt x="43" y="85"/>
                  <a:pt x="4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8" y="85"/>
                  <a:pt x="51" y="82"/>
                  <a:pt x="51" y="77"/>
                </a:cubicBezTo>
                <a:cubicBezTo>
                  <a:pt x="51" y="73"/>
                  <a:pt x="48" y="69"/>
                  <a:pt x="43" y="69"/>
                </a:cubicBezTo>
                <a:cubicBezTo>
                  <a:pt x="39" y="69"/>
                  <a:pt x="35" y="73"/>
                  <a:pt x="35" y="77"/>
                </a:cubicBezTo>
                <a:cubicBezTo>
                  <a:pt x="35" y="82"/>
                  <a:pt x="39" y="85"/>
                  <a:pt x="43" y="85"/>
                </a:cubicBezTo>
                <a:close/>
                <a:moveTo>
                  <a:pt x="18" y="55"/>
                </a:moveTo>
                <a:cubicBezTo>
                  <a:pt x="18" y="108"/>
                  <a:pt x="18" y="108"/>
                  <a:pt x="18" y="108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0" y="98"/>
                  <a:pt x="27" y="90"/>
                  <a:pt x="35" y="87"/>
                </a:cubicBezTo>
                <a:cubicBezTo>
                  <a:pt x="32" y="84"/>
                  <a:pt x="31" y="81"/>
                  <a:pt x="31" y="77"/>
                </a:cubicBezTo>
                <a:cubicBezTo>
                  <a:pt x="31" y="70"/>
                  <a:pt x="36" y="65"/>
                  <a:pt x="43" y="65"/>
                </a:cubicBezTo>
                <a:cubicBezTo>
                  <a:pt x="50" y="65"/>
                  <a:pt x="56" y="70"/>
                  <a:pt x="56" y="77"/>
                </a:cubicBezTo>
                <a:cubicBezTo>
                  <a:pt x="56" y="81"/>
                  <a:pt x="54" y="84"/>
                  <a:pt x="52" y="87"/>
                </a:cubicBezTo>
                <a:cubicBezTo>
                  <a:pt x="60" y="90"/>
                  <a:pt x="66" y="98"/>
                  <a:pt x="66" y="108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55"/>
                  <a:pt x="69" y="55"/>
                  <a:pt x="69" y="55"/>
                </a:cubicBezTo>
                <a:cubicBezTo>
                  <a:pt x="18" y="55"/>
                  <a:pt x="18" y="55"/>
                  <a:pt x="18" y="55"/>
                </a:cubicBezTo>
                <a:close/>
                <a:moveTo>
                  <a:pt x="82" y="60"/>
                </a:moveTo>
                <a:cubicBezTo>
                  <a:pt x="128" y="60"/>
                  <a:pt x="128" y="60"/>
                  <a:pt x="128" y="60"/>
                </a:cubicBezTo>
                <a:cubicBezTo>
                  <a:pt x="128" y="55"/>
                  <a:pt x="128" y="55"/>
                  <a:pt x="128" y="55"/>
                </a:cubicBezTo>
                <a:cubicBezTo>
                  <a:pt x="82" y="55"/>
                  <a:pt x="82" y="55"/>
                  <a:pt x="82" y="55"/>
                </a:cubicBezTo>
                <a:lnTo>
                  <a:pt x="82" y="60"/>
                </a:lnTo>
                <a:close/>
                <a:moveTo>
                  <a:pt x="82" y="76"/>
                </a:moveTo>
                <a:cubicBezTo>
                  <a:pt x="128" y="76"/>
                  <a:pt x="128" y="76"/>
                  <a:pt x="128" y="76"/>
                </a:cubicBezTo>
                <a:cubicBezTo>
                  <a:pt x="128" y="71"/>
                  <a:pt x="128" y="71"/>
                  <a:pt x="128" y="71"/>
                </a:cubicBezTo>
                <a:cubicBezTo>
                  <a:pt x="82" y="71"/>
                  <a:pt x="82" y="71"/>
                  <a:pt x="82" y="71"/>
                </a:cubicBezTo>
                <a:lnTo>
                  <a:pt x="82" y="76"/>
                </a:lnTo>
                <a:close/>
                <a:moveTo>
                  <a:pt x="8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87"/>
                  <a:pt x="128" y="87"/>
                  <a:pt x="128" y="87"/>
                </a:cubicBezTo>
                <a:cubicBezTo>
                  <a:pt x="82" y="87"/>
                  <a:pt x="82" y="87"/>
                  <a:pt x="82" y="87"/>
                </a:cubicBezTo>
                <a:lnTo>
                  <a:pt x="82" y="92"/>
                </a:lnTo>
                <a:close/>
                <a:moveTo>
                  <a:pt x="105" y="108"/>
                </a:moveTo>
                <a:cubicBezTo>
                  <a:pt x="110" y="108"/>
                  <a:pt x="110" y="108"/>
                  <a:pt x="110" y="108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05" y="104"/>
                  <a:pt x="105" y="104"/>
                  <a:pt x="105" y="104"/>
                </a:cubicBezTo>
                <a:lnTo>
                  <a:pt x="105" y="108"/>
                </a:lnTo>
                <a:close/>
                <a:moveTo>
                  <a:pt x="96" y="108"/>
                </a:moveTo>
                <a:cubicBezTo>
                  <a:pt x="101" y="108"/>
                  <a:pt x="101" y="108"/>
                  <a:pt x="101" y="108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6" y="104"/>
                  <a:pt x="96" y="104"/>
                  <a:pt x="96" y="104"/>
                </a:cubicBezTo>
                <a:lnTo>
                  <a:pt x="96" y="108"/>
                </a:lnTo>
                <a:close/>
                <a:moveTo>
                  <a:pt x="114" y="108"/>
                </a:moveTo>
                <a:cubicBezTo>
                  <a:pt x="119" y="108"/>
                  <a:pt x="119" y="108"/>
                  <a:pt x="119" y="108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4" y="104"/>
                  <a:pt x="114" y="104"/>
                  <a:pt x="114" y="104"/>
                </a:cubicBezTo>
                <a:lnTo>
                  <a:pt x="114" y="108"/>
                </a:lnTo>
                <a:close/>
              </a:path>
            </a:pathLst>
          </a:custGeom>
          <a:solidFill>
            <a:srgbClr val="244655">
              <a:alpha val="50000"/>
            </a:srgbClr>
          </a:solidFill>
          <a:ln>
            <a:solidFill>
              <a:srgbClr val="24465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DF8A48C-41A4-5B30-8109-40AD58FFEE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5590" y="1533451"/>
            <a:ext cx="670478" cy="636163"/>
          </a:xfrm>
          <a:prstGeom prst="rect">
            <a:avLst/>
          </a:prstGeom>
        </p:spPr>
      </p:pic>
      <p:sp>
        <p:nvSpPr>
          <p:cNvPr id="4" name="Полилиния 194">
            <a:extLst>
              <a:ext uri="{FF2B5EF4-FFF2-40B4-BE49-F238E27FC236}">
                <a16:creationId xmlns:a16="http://schemas.microsoft.com/office/drawing/2014/main" xmlns="" id="{A934DD0C-E23D-7F91-4CF9-10DE04A70B02}"/>
              </a:ext>
            </a:extLst>
          </p:cNvPr>
          <p:cNvSpPr>
            <a:spLocks noEditPoints="1"/>
          </p:cNvSpPr>
          <p:nvPr/>
        </p:nvSpPr>
        <p:spPr bwMode="auto">
          <a:xfrm>
            <a:off x="8787856" y="4028137"/>
            <a:ext cx="585946" cy="574216"/>
          </a:xfrm>
          <a:custGeom>
            <a:avLst/>
            <a:gdLst>
              <a:gd name="T0" fmla="*/ 142 w 142"/>
              <a:gd name="T1" fmla="*/ 117 h 129"/>
              <a:gd name="T2" fmla="*/ 11 w 142"/>
              <a:gd name="T3" fmla="*/ 129 h 129"/>
              <a:gd name="T4" fmla="*/ 0 w 142"/>
              <a:gd name="T5" fmla="*/ 35 h 129"/>
              <a:gd name="T6" fmla="*/ 55 w 142"/>
              <a:gd name="T7" fmla="*/ 23 h 129"/>
              <a:gd name="T8" fmla="*/ 11 w 142"/>
              <a:gd name="T9" fmla="*/ 28 h 129"/>
              <a:gd name="T10" fmla="*/ 4 w 142"/>
              <a:gd name="T11" fmla="*/ 117 h 129"/>
              <a:gd name="T12" fmla="*/ 130 w 142"/>
              <a:gd name="T13" fmla="*/ 124 h 129"/>
              <a:gd name="T14" fmla="*/ 137 w 142"/>
              <a:gd name="T15" fmla="*/ 35 h 129"/>
              <a:gd name="T16" fmla="*/ 87 w 142"/>
              <a:gd name="T17" fmla="*/ 28 h 129"/>
              <a:gd name="T18" fmla="*/ 130 w 142"/>
              <a:gd name="T19" fmla="*/ 23 h 129"/>
              <a:gd name="T20" fmla="*/ 57 w 142"/>
              <a:gd name="T21" fmla="*/ 28 h 129"/>
              <a:gd name="T22" fmla="*/ 85 w 142"/>
              <a:gd name="T23" fmla="*/ 0 h 129"/>
              <a:gd name="T24" fmla="*/ 71 w 142"/>
              <a:gd name="T25" fmla="*/ 42 h 129"/>
              <a:gd name="T26" fmla="*/ 62 w 142"/>
              <a:gd name="T27" fmla="*/ 5 h 129"/>
              <a:gd name="T28" fmla="*/ 71 w 142"/>
              <a:gd name="T29" fmla="*/ 37 h 129"/>
              <a:gd name="T30" fmla="*/ 80 w 142"/>
              <a:gd name="T31" fmla="*/ 5 h 129"/>
              <a:gd name="T32" fmla="*/ 64 w 142"/>
              <a:gd name="T33" fmla="*/ 26 h 129"/>
              <a:gd name="T34" fmla="*/ 78 w 142"/>
              <a:gd name="T35" fmla="*/ 26 h 129"/>
              <a:gd name="T36" fmla="*/ 64 w 142"/>
              <a:gd name="T37" fmla="*/ 26 h 129"/>
              <a:gd name="T38" fmla="*/ 71 w 142"/>
              <a:gd name="T39" fmla="*/ 28 h 129"/>
              <a:gd name="T40" fmla="*/ 71 w 142"/>
              <a:gd name="T41" fmla="*/ 23 h 129"/>
              <a:gd name="T42" fmla="*/ 14 w 142"/>
              <a:gd name="T43" fmla="*/ 113 h 129"/>
              <a:gd name="T44" fmla="*/ 73 w 142"/>
              <a:gd name="T45" fmla="*/ 51 h 129"/>
              <a:gd name="T46" fmla="*/ 14 w 142"/>
              <a:gd name="T47" fmla="*/ 113 h 129"/>
              <a:gd name="T48" fmla="*/ 43 w 142"/>
              <a:gd name="T49" fmla="*/ 90 h 129"/>
              <a:gd name="T50" fmla="*/ 43 w 142"/>
              <a:gd name="T51" fmla="*/ 90 h 129"/>
              <a:gd name="T52" fmla="*/ 62 w 142"/>
              <a:gd name="T53" fmla="*/ 108 h 129"/>
              <a:gd name="T54" fmla="*/ 43 w 142"/>
              <a:gd name="T55" fmla="*/ 85 h 129"/>
              <a:gd name="T56" fmla="*/ 51 w 142"/>
              <a:gd name="T57" fmla="*/ 77 h 129"/>
              <a:gd name="T58" fmla="*/ 35 w 142"/>
              <a:gd name="T59" fmla="*/ 77 h 129"/>
              <a:gd name="T60" fmla="*/ 18 w 142"/>
              <a:gd name="T61" fmla="*/ 55 h 129"/>
              <a:gd name="T62" fmla="*/ 20 w 142"/>
              <a:gd name="T63" fmla="*/ 108 h 129"/>
              <a:gd name="T64" fmla="*/ 31 w 142"/>
              <a:gd name="T65" fmla="*/ 77 h 129"/>
              <a:gd name="T66" fmla="*/ 56 w 142"/>
              <a:gd name="T67" fmla="*/ 77 h 129"/>
              <a:gd name="T68" fmla="*/ 66 w 142"/>
              <a:gd name="T69" fmla="*/ 108 h 129"/>
              <a:gd name="T70" fmla="*/ 69 w 142"/>
              <a:gd name="T71" fmla="*/ 55 h 129"/>
              <a:gd name="T72" fmla="*/ 82 w 142"/>
              <a:gd name="T73" fmla="*/ 60 h 129"/>
              <a:gd name="T74" fmla="*/ 128 w 142"/>
              <a:gd name="T75" fmla="*/ 55 h 129"/>
              <a:gd name="T76" fmla="*/ 82 w 142"/>
              <a:gd name="T77" fmla="*/ 60 h 129"/>
              <a:gd name="T78" fmla="*/ 128 w 142"/>
              <a:gd name="T79" fmla="*/ 76 h 129"/>
              <a:gd name="T80" fmla="*/ 82 w 142"/>
              <a:gd name="T81" fmla="*/ 71 h 129"/>
              <a:gd name="T82" fmla="*/ 82 w 142"/>
              <a:gd name="T83" fmla="*/ 92 h 129"/>
              <a:gd name="T84" fmla="*/ 128 w 142"/>
              <a:gd name="T85" fmla="*/ 87 h 129"/>
              <a:gd name="T86" fmla="*/ 82 w 142"/>
              <a:gd name="T87" fmla="*/ 92 h 129"/>
              <a:gd name="T88" fmla="*/ 110 w 142"/>
              <a:gd name="T89" fmla="*/ 108 h 129"/>
              <a:gd name="T90" fmla="*/ 105 w 142"/>
              <a:gd name="T91" fmla="*/ 104 h 129"/>
              <a:gd name="T92" fmla="*/ 96 w 142"/>
              <a:gd name="T93" fmla="*/ 108 h 129"/>
              <a:gd name="T94" fmla="*/ 101 w 142"/>
              <a:gd name="T95" fmla="*/ 104 h 129"/>
              <a:gd name="T96" fmla="*/ 96 w 142"/>
              <a:gd name="T97" fmla="*/ 108 h 129"/>
              <a:gd name="T98" fmla="*/ 119 w 142"/>
              <a:gd name="T99" fmla="*/ 108 h 129"/>
              <a:gd name="T100" fmla="*/ 114 w 142"/>
              <a:gd name="T101" fmla="*/ 10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2" h="129">
                <a:moveTo>
                  <a:pt x="142" y="35"/>
                </a:moveTo>
                <a:cubicBezTo>
                  <a:pt x="142" y="117"/>
                  <a:pt x="142" y="117"/>
                  <a:pt x="142" y="117"/>
                </a:cubicBezTo>
                <a:cubicBezTo>
                  <a:pt x="142" y="124"/>
                  <a:pt x="137" y="129"/>
                  <a:pt x="130" y="129"/>
                </a:cubicBezTo>
                <a:cubicBezTo>
                  <a:pt x="11" y="129"/>
                  <a:pt x="11" y="129"/>
                  <a:pt x="11" y="129"/>
                </a:cubicBezTo>
                <a:cubicBezTo>
                  <a:pt x="5" y="129"/>
                  <a:pt x="0" y="124"/>
                  <a:pt x="0" y="11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8"/>
                  <a:pt x="5" y="23"/>
                  <a:pt x="11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8"/>
                  <a:pt x="55" y="28"/>
                  <a:pt x="55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7" y="28"/>
                  <a:pt x="4" y="31"/>
                  <a:pt x="4" y="35"/>
                </a:cubicBezTo>
                <a:cubicBezTo>
                  <a:pt x="4" y="117"/>
                  <a:pt x="4" y="117"/>
                  <a:pt x="4" y="117"/>
                </a:cubicBezTo>
                <a:cubicBezTo>
                  <a:pt x="4" y="121"/>
                  <a:pt x="7" y="124"/>
                  <a:pt x="11" y="124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4" y="124"/>
                  <a:pt x="137" y="121"/>
                  <a:pt x="137" y="117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7" y="31"/>
                  <a:pt x="134" y="28"/>
                  <a:pt x="130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3"/>
                  <a:pt x="87" y="23"/>
                  <a:pt x="87" y="23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7" y="23"/>
                  <a:pt x="142" y="28"/>
                  <a:pt x="142" y="35"/>
                </a:cubicBezTo>
                <a:close/>
                <a:moveTo>
                  <a:pt x="57" y="28"/>
                </a:move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28"/>
                  <a:pt x="85" y="28"/>
                  <a:pt x="85" y="28"/>
                </a:cubicBezTo>
                <a:cubicBezTo>
                  <a:pt x="85" y="35"/>
                  <a:pt x="78" y="42"/>
                  <a:pt x="71" y="42"/>
                </a:cubicBezTo>
                <a:cubicBezTo>
                  <a:pt x="63" y="42"/>
                  <a:pt x="57" y="35"/>
                  <a:pt x="57" y="28"/>
                </a:cubicBezTo>
                <a:close/>
                <a:moveTo>
                  <a:pt x="62" y="5"/>
                </a:moveTo>
                <a:cubicBezTo>
                  <a:pt x="62" y="28"/>
                  <a:pt x="62" y="28"/>
                  <a:pt x="62" y="28"/>
                </a:cubicBezTo>
                <a:cubicBezTo>
                  <a:pt x="62" y="33"/>
                  <a:pt x="66" y="37"/>
                  <a:pt x="71" y="37"/>
                </a:cubicBezTo>
                <a:cubicBezTo>
                  <a:pt x="76" y="37"/>
                  <a:pt x="80" y="33"/>
                  <a:pt x="80" y="28"/>
                </a:cubicBezTo>
                <a:cubicBezTo>
                  <a:pt x="80" y="5"/>
                  <a:pt x="80" y="5"/>
                  <a:pt x="80" y="5"/>
                </a:cubicBezTo>
                <a:cubicBezTo>
                  <a:pt x="62" y="5"/>
                  <a:pt x="62" y="5"/>
                  <a:pt x="62" y="5"/>
                </a:cubicBezTo>
                <a:close/>
                <a:moveTo>
                  <a:pt x="64" y="26"/>
                </a:moveTo>
                <a:cubicBezTo>
                  <a:pt x="64" y="22"/>
                  <a:pt x="67" y="19"/>
                  <a:pt x="71" y="19"/>
                </a:cubicBezTo>
                <a:cubicBezTo>
                  <a:pt x="75" y="19"/>
                  <a:pt x="78" y="22"/>
                  <a:pt x="78" y="26"/>
                </a:cubicBezTo>
                <a:cubicBezTo>
                  <a:pt x="78" y="29"/>
                  <a:pt x="75" y="32"/>
                  <a:pt x="71" y="32"/>
                </a:cubicBezTo>
                <a:cubicBezTo>
                  <a:pt x="67" y="32"/>
                  <a:pt x="64" y="29"/>
                  <a:pt x="64" y="26"/>
                </a:cubicBezTo>
                <a:close/>
                <a:moveTo>
                  <a:pt x="69" y="26"/>
                </a:moveTo>
                <a:cubicBezTo>
                  <a:pt x="69" y="27"/>
                  <a:pt x="70" y="28"/>
                  <a:pt x="71" y="28"/>
                </a:cubicBezTo>
                <a:cubicBezTo>
                  <a:pt x="72" y="28"/>
                  <a:pt x="73" y="27"/>
                  <a:pt x="73" y="26"/>
                </a:cubicBezTo>
                <a:cubicBezTo>
                  <a:pt x="73" y="24"/>
                  <a:pt x="72" y="23"/>
                  <a:pt x="71" y="23"/>
                </a:cubicBezTo>
                <a:cubicBezTo>
                  <a:pt x="70" y="23"/>
                  <a:pt x="69" y="24"/>
                  <a:pt x="69" y="26"/>
                </a:cubicBezTo>
                <a:close/>
                <a:moveTo>
                  <a:pt x="14" y="113"/>
                </a:moveTo>
                <a:cubicBezTo>
                  <a:pt x="14" y="51"/>
                  <a:pt x="14" y="51"/>
                  <a:pt x="1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73" y="113"/>
                  <a:pt x="73" y="113"/>
                  <a:pt x="73" y="113"/>
                </a:cubicBezTo>
                <a:cubicBezTo>
                  <a:pt x="14" y="113"/>
                  <a:pt x="14" y="113"/>
                  <a:pt x="14" y="113"/>
                </a:cubicBezTo>
                <a:close/>
                <a:moveTo>
                  <a:pt x="62" y="108"/>
                </a:moveTo>
                <a:cubicBezTo>
                  <a:pt x="62" y="98"/>
                  <a:pt x="53" y="90"/>
                  <a:pt x="43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33" y="90"/>
                  <a:pt x="25" y="98"/>
                  <a:pt x="25" y="108"/>
                </a:cubicBezTo>
                <a:lnTo>
                  <a:pt x="62" y="108"/>
                </a:lnTo>
                <a:close/>
                <a:moveTo>
                  <a:pt x="43" y="85"/>
                </a:moveTo>
                <a:cubicBezTo>
                  <a:pt x="43" y="85"/>
                  <a:pt x="43" y="85"/>
                  <a:pt x="43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8" y="85"/>
                  <a:pt x="51" y="82"/>
                  <a:pt x="51" y="77"/>
                </a:cubicBezTo>
                <a:cubicBezTo>
                  <a:pt x="51" y="73"/>
                  <a:pt x="48" y="69"/>
                  <a:pt x="43" y="69"/>
                </a:cubicBezTo>
                <a:cubicBezTo>
                  <a:pt x="39" y="69"/>
                  <a:pt x="35" y="73"/>
                  <a:pt x="35" y="77"/>
                </a:cubicBezTo>
                <a:cubicBezTo>
                  <a:pt x="35" y="82"/>
                  <a:pt x="39" y="85"/>
                  <a:pt x="43" y="85"/>
                </a:cubicBezTo>
                <a:close/>
                <a:moveTo>
                  <a:pt x="18" y="55"/>
                </a:moveTo>
                <a:cubicBezTo>
                  <a:pt x="18" y="108"/>
                  <a:pt x="18" y="108"/>
                  <a:pt x="18" y="108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0" y="98"/>
                  <a:pt x="27" y="90"/>
                  <a:pt x="35" y="87"/>
                </a:cubicBezTo>
                <a:cubicBezTo>
                  <a:pt x="32" y="84"/>
                  <a:pt x="31" y="81"/>
                  <a:pt x="31" y="77"/>
                </a:cubicBezTo>
                <a:cubicBezTo>
                  <a:pt x="31" y="70"/>
                  <a:pt x="36" y="65"/>
                  <a:pt x="43" y="65"/>
                </a:cubicBezTo>
                <a:cubicBezTo>
                  <a:pt x="50" y="65"/>
                  <a:pt x="56" y="70"/>
                  <a:pt x="56" y="77"/>
                </a:cubicBezTo>
                <a:cubicBezTo>
                  <a:pt x="56" y="81"/>
                  <a:pt x="54" y="84"/>
                  <a:pt x="52" y="87"/>
                </a:cubicBezTo>
                <a:cubicBezTo>
                  <a:pt x="60" y="90"/>
                  <a:pt x="66" y="98"/>
                  <a:pt x="66" y="108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55"/>
                  <a:pt x="69" y="55"/>
                  <a:pt x="69" y="55"/>
                </a:cubicBezTo>
                <a:cubicBezTo>
                  <a:pt x="18" y="55"/>
                  <a:pt x="18" y="55"/>
                  <a:pt x="18" y="55"/>
                </a:cubicBezTo>
                <a:close/>
                <a:moveTo>
                  <a:pt x="82" y="60"/>
                </a:moveTo>
                <a:cubicBezTo>
                  <a:pt x="128" y="60"/>
                  <a:pt x="128" y="60"/>
                  <a:pt x="128" y="60"/>
                </a:cubicBezTo>
                <a:cubicBezTo>
                  <a:pt x="128" y="55"/>
                  <a:pt x="128" y="55"/>
                  <a:pt x="128" y="55"/>
                </a:cubicBezTo>
                <a:cubicBezTo>
                  <a:pt x="82" y="55"/>
                  <a:pt x="82" y="55"/>
                  <a:pt x="82" y="55"/>
                </a:cubicBezTo>
                <a:lnTo>
                  <a:pt x="82" y="60"/>
                </a:lnTo>
                <a:close/>
                <a:moveTo>
                  <a:pt x="82" y="76"/>
                </a:moveTo>
                <a:cubicBezTo>
                  <a:pt x="128" y="76"/>
                  <a:pt x="128" y="76"/>
                  <a:pt x="128" y="76"/>
                </a:cubicBezTo>
                <a:cubicBezTo>
                  <a:pt x="128" y="71"/>
                  <a:pt x="128" y="71"/>
                  <a:pt x="128" y="71"/>
                </a:cubicBezTo>
                <a:cubicBezTo>
                  <a:pt x="82" y="71"/>
                  <a:pt x="82" y="71"/>
                  <a:pt x="82" y="71"/>
                </a:cubicBezTo>
                <a:lnTo>
                  <a:pt x="82" y="76"/>
                </a:lnTo>
                <a:close/>
                <a:moveTo>
                  <a:pt x="8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87"/>
                  <a:pt x="128" y="87"/>
                  <a:pt x="128" y="87"/>
                </a:cubicBezTo>
                <a:cubicBezTo>
                  <a:pt x="82" y="87"/>
                  <a:pt x="82" y="87"/>
                  <a:pt x="82" y="87"/>
                </a:cubicBezTo>
                <a:lnTo>
                  <a:pt x="82" y="92"/>
                </a:lnTo>
                <a:close/>
                <a:moveTo>
                  <a:pt x="105" y="108"/>
                </a:moveTo>
                <a:cubicBezTo>
                  <a:pt x="110" y="108"/>
                  <a:pt x="110" y="108"/>
                  <a:pt x="110" y="108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05" y="104"/>
                  <a:pt x="105" y="104"/>
                  <a:pt x="105" y="104"/>
                </a:cubicBezTo>
                <a:lnTo>
                  <a:pt x="105" y="108"/>
                </a:lnTo>
                <a:close/>
                <a:moveTo>
                  <a:pt x="96" y="108"/>
                </a:moveTo>
                <a:cubicBezTo>
                  <a:pt x="101" y="108"/>
                  <a:pt x="101" y="108"/>
                  <a:pt x="101" y="108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6" y="104"/>
                  <a:pt x="96" y="104"/>
                  <a:pt x="96" y="104"/>
                </a:cubicBezTo>
                <a:lnTo>
                  <a:pt x="96" y="108"/>
                </a:lnTo>
                <a:close/>
                <a:moveTo>
                  <a:pt x="114" y="108"/>
                </a:moveTo>
                <a:cubicBezTo>
                  <a:pt x="119" y="108"/>
                  <a:pt x="119" y="108"/>
                  <a:pt x="119" y="108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4" y="104"/>
                  <a:pt x="114" y="104"/>
                  <a:pt x="114" y="104"/>
                </a:cubicBezTo>
                <a:lnTo>
                  <a:pt x="114" y="108"/>
                </a:lnTo>
                <a:close/>
              </a:path>
            </a:pathLst>
          </a:custGeom>
          <a:solidFill>
            <a:srgbClr val="244655">
              <a:alpha val="50000"/>
            </a:srgbClr>
          </a:solidFill>
          <a:ln>
            <a:solidFill>
              <a:srgbClr val="24465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978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C81225-04B8-1BC1-F439-35E959EDE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09F23E-33C1-401D-EE69-FAB40FA7FCD7}"/>
              </a:ext>
            </a:extLst>
          </p:cNvPr>
          <p:cNvSpPr/>
          <p:nvPr/>
        </p:nvSpPr>
        <p:spPr>
          <a:xfrm>
            <a:off x="330508" y="3200400"/>
            <a:ext cx="5261225" cy="1752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eaLnBrk="1" hangingPunct="1">
              <a:lnSpc>
                <a:spcPct val="80000"/>
              </a:lnSpc>
              <a:defRPr/>
            </a:pPr>
            <a: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Председатель </a:t>
            </a:r>
            <a:b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Контрольно-счетной палаты </a:t>
            </a:r>
            <a:b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города Магнитогорска </a:t>
            </a:r>
            <a:b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600" b="1" spc="100" dirty="0">
                <a:solidFill>
                  <a:srgbClr val="24465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Корсаков В.А.</a:t>
            </a:r>
          </a:p>
        </p:txBody>
      </p:sp>
      <p:sp>
        <p:nvSpPr>
          <p:cNvPr id="29" name="Блок-схема: задержка 28">
            <a:extLst>
              <a:ext uri="{FF2B5EF4-FFF2-40B4-BE49-F238E27FC236}">
                <a16:creationId xmlns:a16="http://schemas.microsoft.com/office/drawing/2014/main" xmlns="" id="{6A122556-C364-F44A-A84A-4AF95284148C}"/>
              </a:ext>
            </a:extLst>
          </p:cNvPr>
          <p:cNvSpPr/>
          <p:nvPr/>
        </p:nvSpPr>
        <p:spPr>
          <a:xfrm rot="10800000" flipV="1">
            <a:off x="8834349" y="533400"/>
            <a:ext cx="2895600" cy="1447800"/>
          </a:xfrm>
          <a:prstGeom prst="flowChartDelay">
            <a:avLst/>
          </a:prstGeom>
          <a:gradFill flip="none" rotWithShape="1">
            <a:gsLst>
              <a:gs pos="0">
                <a:srgbClr val="A09B37">
                  <a:shade val="30000"/>
                  <a:satMod val="115000"/>
                </a:srgbClr>
              </a:gs>
              <a:gs pos="50000">
                <a:srgbClr val="A09B37">
                  <a:shade val="67500"/>
                  <a:satMod val="115000"/>
                </a:srgbClr>
              </a:gs>
              <a:gs pos="100000">
                <a:srgbClr val="A09B3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8E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spc="100" dirty="0">
                <a:solidFill>
                  <a:srgbClr val="FEF8F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30" name="Блок-схема: задержка 29">
            <a:extLst>
              <a:ext uri="{FF2B5EF4-FFF2-40B4-BE49-F238E27FC236}">
                <a16:creationId xmlns:a16="http://schemas.microsoft.com/office/drawing/2014/main" xmlns="" id="{597AA1BB-F439-547E-DF69-29B7088E4C08}"/>
              </a:ext>
            </a:extLst>
          </p:cNvPr>
          <p:cNvSpPr/>
          <p:nvPr/>
        </p:nvSpPr>
        <p:spPr>
          <a:xfrm rot="10800000" flipV="1">
            <a:off x="6094411" y="2057400"/>
            <a:ext cx="5628087" cy="2057400"/>
          </a:xfrm>
          <a:prstGeom prst="flowChartDelay">
            <a:avLst/>
          </a:prstGeom>
          <a:gradFill flip="none" rotWithShape="1">
            <a:gsLst>
              <a:gs pos="0">
                <a:srgbClr val="244655">
                  <a:shade val="30000"/>
                  <a:satMod val="115000"/>
                </a:srgbClr>
              </a:gs>
              <a:gs pos="50000">
                <a:srgbClr val="244655">
                  <a:shade val="67500"/>
                  <a:satMod val="115000"/>
                </a:srgbClr>
              </a:gs>
              <a:gs pos="100000">
                <a:srgbClr val="24465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2446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 деятельности </a:t>
            </a:r>
            <a:br>
              <a:rPr lang="ru-RU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Контрольно-счетной палаты </a:t>
            </a:r>
            <a:br>
              <a:rPr lang="ru-RU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города Магнитогорска </a:t>
            </a:r>
          </a:p>
        </p:txBody>
      </p:sp>
      <p:sp>
        <p:nvSpPr>
          <p:cNvPr id="65" name="Блок-схема: задержка 64">
            <a:extLst>
              <a:ext uri="{FF2B5EF4-FFF2-40B4-BE49-F238E27FC236}">
                <a16:creationId xmlns:a16="http://schemas.microsoft.com/office/drawing/2014/main" xmlns="" id="{7FC7E7B3-158D-E122-AEC2-5DDDB7309F33}"/>
              </a:ext>
            </a:extLst>
          </p:cNvPr>
          <p:cNvSpPr/>
          <p:nvPr/>
        </p:nvSpPr>
        <p:spPr>
          <a:xfrm rot="10800000" flipV="1">
            <a:off x="4422039" y="4191000"/>
            <a:ext cx="7315200" cy="2133600"/>
          </a:xfrm>
          <a:prstGeom prst="flowChartDelay">
            <a:avLst/>
          </a:prstGeom>
          <a:gradFill flip="none" rotWithShape="1">
            <a:gsLst>
              <a:gs pos="0">
                <a:srgbClr val="F3E98F">
                  <a:shade val="30000"/>
                  <a:satMod val="115000"/>
                </a:srgbClr>
              </a:gs>
              <a:gs pos="50000">
                <a:srgbClr val="F3E98F">
                  <a:shade val="67500"/>
                  <a:satMod val="115000"/>
                </a:srgbClr>
              </a:gs>
              <a:gs pos="100000">
                <a:srgbClr val="F3E98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8E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Подготовлен в соответствии </a:t>
            </a:r>
            <a:br>
              <a:rPr lang="ru-RU" sz="20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Положением о Контрольно-счетной палате города Магнитогорска, утвержденным Решением Магнитогорского городского Собрания депутатов </a:t>
            </a:r>
            <a:br>
              <a:rPr lang="ru-RU" sz="20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28.09.2021 № 184</a:t>
            </a:r>
          </a:p>
        </p:txBody>
      </p:sp>
      <p:sp>
        <p:nvSpPr>
          <p:cNvPr id="68" name="Блок-схема: узел 67">
            <a:extLst>
              <a:ext uri="{FF2B5EF4-FFF2-40B4-BE49-F238E27FC236}">
                <a16:creationId xmlns:a16="http://schemas.microsoft.com/office/drawing/2014/main" xmlns="" id="{8F2929E8-5B9D-B096-435D-A4A07892248D}"/>
              </a:ext>
            </a:extLst>
          </p:cNvPr>
          <p:cNvSpPr/>
          <p:nvPr/>
        </p:nvSpPr>
        <p:spPr>
          <a:xfrm>
            <a:off x="8075612" y="685800"/>
            <a:ext cx="1219200" cy="1143000"/>
          </a:xfrm>
          <a:prstGeom prst="flowChartConnector">
            <a:avLst/>
          </a:prstGeom>
          <a:solidFill>
            <a:srgbClr val="F8E9D8"/>
          </a:solidFill>
          <a:ln>
            <a:solidFill>
              <a:srgbClr val="2446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>
            <a:extLst>
              <a:ext uri="{FF2B5EF4-FFF2-40B4-BE49-F238E27FC236}">
                <a16:creationId xmlns:a16="http://schemas.microsoft.com/office/drawing/2014/main" xmlns="" id="{BC1076E6-AD80-ACC2-C237-63CC5F6C2A64}"/>
              </a:ext>
            </a:extLst>
          </p:cNvPr>
          <p:cNvSpPr/>
          <p:nvPr/>
        </p:nvSpPr>
        <p:spPr>
          <a:xfrm>
            <a:off x="4064312" y="4686300"/>
            <a:ext cx="1219200" cy="1143000"/>
          </a:xfrm>
          <a:prstGeom prst="flowChartConnector">
            <a:avLst/>
          </a:prstGeom>
          <a:solidFill>
            <a:srgbClr val="F8E9D8"/>
          </a:solidFill>
          <a:ln>
            <a:solidFill>
              <a:srgbClr val="2446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>
            <a:extLst>
              <a:ext uri="{FF2B5EF4-FFF2-40B4-BE49-F238E27FC236}">
                <a16:creationId xmlns:a16="http://schemas.microsoft.com/office/drawing/2014/main" xmlns="" id="{DF81727B-98D7-2936-E19F-3A36E5670F25}"/>
              </a:ext>
            </a:extLst>
          </p:cNvPr>
          <p:cNvSpPr/>
          <p:nvPr/>
        </p:nvSpPr>
        <p:spPr>
          <a:xfrm>
            <a:off x="5561012" y="2514600"/>
            <a:ext cx="1219200" cy="1143000"/>
          </a:xfrm>
          <a:prstGeom prst="flowChartConnector">
            <a:avLst/>
          </a:prstGeom>
          <a:solidFill>
            <a:srgbClr val="244655"/>
          </a:solidFill>
          <a:ln>
            <a:solidFill>
              <a:srgbClr val="F8E9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76DE2A9-2310-4185-CB5F-AFC821B78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05" y="693336"/>
            <a:ext cx="1154098" cy="113546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1831950-CEB2-D0E0-76FB-56A079CA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312" y="4684050"/>
            <a:ext cx="1219200" cy="1143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A1508D01-A012-8B38-7CAF-81264BA1E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734" y="2527206"/>
            <a:ext cx="1157756" cy="10857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2E73FA-B473-E13B-8B2D-F250EF142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09" y="338328"/>
            <a:ext cx="5002981" cy="28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4445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80CE011-9D61-7957-2738-4572C56E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83"/>
            <a:ext cx="12266613" cy="6857107"/>
          </a:xfrm>
          <a:prstGeom prst="rect">
            <a:avLst/>
          </a:prstGeom>
        </p:spPr>
      </p:pic>
      <p:sp>
        <p:nvSpPr>
          <p:cNvPr id="38" name="Заголовок 37">
            <a:extLst>
              <a:ext uri="{FF2B5EF4-FFF2-40B4-BE49-F238E27FC236}">
                <a16:creationId xmlns:a16="http://schemas.microsoft.com/office/drawing/2014/main" xmlns="" id="{0063D91F-1907-DF48-EEE6-28199E88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20" y="180916"/>
            <a:ext cx="11428572" cy="53244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сфере контроля и аудита Контрольно-счетной палаты </a:t>
            </a:r>
            <a:endParaRPr lang="ru-RU" sz="2400" b="1" u="sng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71F56AA-4A3B-59B3-2CA6-C6EE06A87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2399179"/>
              </p:ext>
            </p:extLst>
          </p:nvPr>
        </p:nvGraphicFramePr>
        <p:xfrm>
          <a:off x="3464103" y="825078"/>
          <a:ext cx="57940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961">
                  <a:extLst>
                    <a:ext uri="{9D8B030D-6E8A-4147-A177-3AD203B41FA5}">
                      <a16:colId xmlns:a16="http://schemas.microsoft.com/office/drawing/2014/main" xmlns="" val="3146840053"/>
                    </a:ext>
                  </a:extLst>
                </a:gridCol>
                <a:gridCol w="4949055">
                  <a:extLst>
                    <a:ext uri="{9D8B030D-6E8A-4147-A177-3AD203B41FA5}">
                      <a16:colId xmlns:a16="http://schemas.microsoft.com/office/drawing/2014/main" xmlns="" val="4000938368"/>
                    </a:ext>
                  </a:extLst>
                </a:gridCol>
              </a:tblGrid>
              <a:tr h="340438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Национальных проектов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434753"/>
                  </a:ext>
                </a:extLst>
              </a:tr>
              <a:tr h="24941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Федеральных и региональных проектов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3103221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Муниципальных программ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082964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19157A4-361A-61B3-2671-74D3C0E40897}"/>
              </a:ext>
            </a:extLst>
          </p:cNvPr>
          <p:cNvSpPr/>
          <p:nvPr/>
        </p:nvSpPr>
        <p:spPr>
          <a:xfrm>
            <a:off x="2507612" y="1165732"/>
            <a:ext cx="468000" cy="468000"/>
          </a:xfrm>
          <a:prstGeom prst="ellipse">
            <a:avLst/>
          </a:prstGeom>
          <a:solidFill>
            <a:srgbClr val="FFF29F"/>
          </a:solidFill>
          <a:ln>
            <a:solidFill>
              <a:srgbClr val="FFF2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89BB48E-2A13-0FE7-8EDB-FED3BA1BE556}"/>
              </a:ext>
            </a:extLst>
          </p:cNvPr>
          <p:cNvSpPr/>
          <p:nvPr/>
        </p:nvSpPr>
        <p:spPr>
          <a:xfrm>
            <a:off x="2507612" y="2986144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EB5FA9CE-046C-C129-E716-D28485133846}"/>
              </a:ext>
            </a:extLst>
          </p:cNvPr>
          <p:cNvSpPr/>
          <p:nvPr/>
        </p:nvSpPr>
        <p:spPr>
          <a:xfrm>
            <a:off x="2507612" y="4509340"/>
            <a:ext cx="468000" cy="46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DAC145A-33F8-FC8D-EA74-E20D97C65019}"/>
              </a:ext>
            </a:extLst>
          </p:cNvPr>
          <p:cNvSpPr/>
          <p:nvPr/>
        </p:nvSpPr>
        <p:spPr>
          <a:xfrm>
            <a:off x="3464103" y="4537682"/>
            <a:ext cx="5794015" cy="567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предприятий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B4A748D7-99F2-0ACB-3153-8760A4B20085}"/>
              </a:ext>
            </a:extLst>
          </p:cNvPr>
          <p:cNvSpPr/>
          <p:nvPr/>
        </p:nvSpPr>
        <p:spPr>
          <a:xfrm>
            <a:off x="2507612" y="5571749"/>
            <a:ext cx="468000" cy="468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8AE291C-EC76-B221-F990-57317C23EC40}"/>
              </a:ext>
            </a:extLst>
          </p:cNvPr>
          <p:cNvSpPr/>
          <p:nvPr/>
        </p:nvSpPr>
        <p:spPr>
          <a:xfrm>
            <a:off x="3464104" y="5363817"/>
            <a:ext cx="5794014" cy="883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 с ограниченной ответственностью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4BE19346-4909-4B0B-24B4-6D90F6C62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5348186"/>
              </p:ext>
            </p:extLst>
          </p:nvPr>
        </p:nvGraphicFramePr>
        <p:xfrm>
          <a:off x="3464103" y="2671504"/>
          <a:ext cx="579401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62">
                  <a:extLst>
                    <a:ext uri="{9D8B030D-6E8A-4147-A177-3AD203B41FA5}">
                      <a16:colId xmlns:a16="http://schemas.microsoft.com/office/drawing/2014/main" xmlns="" val="3146840053"/>
                    </a:ext>
                  </a:extLst>
                </a:gridCol>
                <a:gridCol w="4952153">
                  <a:extLst>
                    <a:ext uri="{9D8B030D-6E8A-4147-A177-3AD203B41FA5}">
                      <a16:colId xmlns:a16="http://schemas.microsoft.com/office/drawing/2014/main" xmlns="" val="4000938368"/>
                    </a:ext>
                  </a:extLst>
                </a:gridCol>
              </a:tblGrid>
              <a:tr h="340438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A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Главных распорядителей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A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434753"/>
                  </a:ext>
                </a:extLst>
              </a:tr>
              <a:tr h="24941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A7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0" kern="1200" spc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Получателей бюджетных средств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A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3103221"/>
                  </a:ext>
                </a:extLst>
              </a:tr>
              <a:tr h="24941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A7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0" kern="1200" spc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Муниципальных учреждения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A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08296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6A1D92-504B-6408-FF3B-02081810F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" y="2876440"/>
            <a:ext cx="2743202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14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80CE011-9D61-7957-2738-4572C56E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2"/>
            <a:ext cx="12266613" cy="6857107"/>
          </a:xfrm>
          <a:prstGeom prst="rect">
            <a:avLst/>
          </a:prstGeom>
        </p:spPr>
      </p:pic>
      <p:sp>
        <p:nvSpPr>
          <p:cNvPr id="38" name="Заголовок 37">
            <a:extLst>
              <a:ext uri="{FF2B5EF4-FFF2-40B4-BE49-F238E27FC236}">
                <a16:creationId xmlns:a16="http://schemas.microsoft.com/office/drawing/2014/main" xmlns="" id="{0063D91F-1907-DF48-EEE6-28199E88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6200"/>
            <a:ext cx="10969943" cy="339309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ДЕЯТЕЛЬНОСТИ</a:t>
            </a:r>
          </a:p>
        </p:txBody>
      </p:sp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xmlns="" id="{15683141-AD9B-79D1-8F80-88D0BD41C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9650117"/>
              </p:ext>
            </p:extLst>
          </p:nvPr>
        </p:nvGraphicFramePr>
        <p:xfrm>
          <a:off x="66626" y="662817"/>
          <a:ext cx="6865986" cy="116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309">
                  <a:extLst>
                    <a:ext uri="{9D8B030D-6E8A-4147-A177-3AD203B41FA5}">
                      <a16:colId xmlns:a16="http://schemas.microsoft.com/office/drawing/2014/main" xmlns="" val="2581683288"/>
                    </a:ext>
                  </a:extLst>
                </a:gridCol>
                <a:gridCol w="1307645">
                  <a:extLst>
                    <a:ext uri="{9D8B030D-6E8A-4147-A177-3AD203B41FA5}">
                      <a16:colId xmlns:a16="http://schemas.microsoft.com/office/drawing/2014/main" xmlns="" val="267034015"/>
                    </a:ext>
                  </a:extLst>
                </a:gridCol>
                <a:gridCol w="3561032">
                  <a:extLst>
                    <a:ext uri="{9D8B030D-6E8A-4147-A177-3AD203B41FA5}">
                      <a16:colId xmlns:a16="http://schemas.microsoft.com/office/drawing/2014/main" xmlns="" val="1168312071"/>
                    </a:ext>
                  </a:extLst>
                </a:gridCol>
              </a:tblGrid>
              <a:tr h="463801">
                <a:tc rowSpan="2">
                  <a:txBody>
                    <a:bodyPr/>
                    <a:lstStyle/>
                    <a:p>
                      <a:pPr algn="r"/>
                      <a:r>
                        <a:rPr lang="ru-RU" sz="20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Проведено</a:t>
                      </a:r>
                    </a:p>
                    <a:p>
                      <a:pPr algn="r"/>
                      <a:r>
                        <a:rPr lang="ru-RU" sz="20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180 </a:t>
                      </a:r>
                    </a:p>
                    <a:p>
                      <a:pPr algn="r"/>
                      <a:r>
                        <a:rPr lang="ru-RU" sz="20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мероприятий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1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8987" rtl="0" eaLnBrk="1" latinLnBrk="0" hangingPunct="1"/>
                      <a:r>
                        <a:rPr lang="ru-RU" sz="20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   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1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ru-RU" sz="20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Контрольных мероприятия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1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9806187"/>
                  </a:ext>
                </a:extLst>
              </a:tr>
              <a:tr h="6111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1218987" rtl="0" eaLnBrk="1" latinLnBrk="0" hangingPunct="1"/>
                      <a:r>
                        <a:rPr lang="ru-RU" sz="20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        158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1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ru-RU" sz="20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Экспертно-аналитических мероприятий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1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3935099"/>
                  </a:ext>
                </a:extLst>
              </a:tr>
            </a:tbl>
          </a:graphicData>
        </a:graphic>
      </p:graphicFrame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790C917-D214-37AC-E0AA-E080408B8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202" y="662817"/>
            <a:ext cx="481639" cy="47700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35B5145-8E99-0E1C-50A7-603FD6D2B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010" y="1231586"/>
            <a:ext cx="566021" cy="477007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40B39C-38DB-2783-CFFB-52B0D4B3C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13" y="2286768"/>
            <a:ext cx="2480590" cy="39084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69FF1C-5596-6EDC-1B6D-36AF8470F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592" y="766776"/>
            <a:ext cx="5994647" cy="5797105"/>
          </a:xfrm>
          <a:prstGeom prst="rect">
            <a:avLst/>
          </a:prstGeom>
        </p:spPr>
      </p:pic>
      <p:sp>
        <p:nvSpPr>
          <p:cNvPr id="48" name="Блок-схема: узел 47">
            <a:extLst>
              <a:ext uri="{FF2B5EF4-FFF2-40B4-BE49-F238E27FC236}">
                <a16:creationId xmlns:a16="http://schemas.microsoft.com/office/drawing/2014/main" xmlns="" id="{8FB1AD69-B18A-CCDC-4C8A-0D18D8206533}"/>
              </a:ext>
            </a:extLst>
          </p:cNvPr>
          <p:cNvSpPr/>
          <p:nvPr/>
        </p:nvSpPr>
        <p:spPr>
          <a:xfrm>
            <a:off x="3376364" y="2447270"/>
            <a:ext cx="3276600" cy="3022922"/>
          </a:xfrm>
          <a:prstGeom prst="flowChartConnector">
            <a:avLst/>
          </a:prstGeom>
          <a:solidFill>
            <a:srgbClr val="244655"/>
          </a:solidFill>
          <a:ln>
            <a:solidFill>
              <a:srgbClr val="2446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37,1</a:t>
            </a:r>
            <a:r>
              <a:rPr lang="ru-RU" sz="2800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pc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млрд.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2692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E2A060F-D739-197D-1C1D-86449F7A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83130" cy="6942643"/>
          </a:xfrm>
          <a:prstGeom prst="rect">
            <a:avLst/>
          </a:prstGeom>
        </p:spPr>
      </p:pic>
      <p:sp>
        <p:nvSpPr>
          <p:cNvPr id="38" name="Заголовок 37">
            <a:extLst>
              <a:ext uri="{FF2B5EF4-FFF2-40B4-BE49-F238E27FC236}">
                <a16:creationId xmlns:a16="http://schemas.microsoft.com/office/drawing/2014/main" xmlns="" id="{0063D91F-1907-DF48-EEE6-28199E88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46800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Экспертно-аналитической работы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B166CC0-28E3-A3C1-51BA-F1D27B224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2418286"/>
              </p:ext>
            </p:extLst>
          </p:nvPr>
        </p:nvGraphicFramePr>
        <p:xfrm>
          <a:off x="1827212" y="508641"/>
          <a:ext cx="8458199" cy="24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46">
                  <a:extLst>
                    <a:ext uri="{9D8B030D-6E8A-4147-A177-3AD203B41FA5}">
                      <a16:colId xmlns:a16="http://schemas.microsoft.com/office/drawing/2014/main" xmlns="" val="994459672"/>
                    </a:ext>
                  </a:extLst>
                </a:gridCol>
                <a:gridCol w="1238046">
                  <a:extLst>
                    <a:ext uri="{9D8B030D-6E8A-4147-A177-3AD203B41FA5}">
                      <a16:colId xmlns:a16="http://schemas.microsoft.com/office/drawing/2014/main" xmlns="" val="2579761679"/>
                    </a:ext>
                  </a:extLst>
                </a:gridCol>
                <a:gridCol w="1224501">
                  <a:extLst>
                    <a:ext uri="{9D8B030D-6E8A-4147-A177-3AD203B41FA5}">
                      <a16:colId xmlns:a16="http://schemas.microsoft.com/office/drawing/2014/main" xmlns="" val="1535743829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xmlns="" val="2327308573"/>
                    </a:ext>
                  </a:extLst>
                </a:gridCol>
                <a:gridCol w="1382590">
                  <a:extLst>
                    <a:ext uri="{9D8B030D-6E8A-4147-A177-3AD203B41FA5}">
                      <a16:colId xmlns:a16="http://schemas.microsoft.com/office/drawing/2014/main" xmlns="" val="4208795342"/>
                    </a:ext>
                  </a:extLst>
                </a:gridCol>
                <a:gridCol w="894618">
                  <a:extLst>
                    <a:ext uri="{9D8B030D-6E8A-4147-A177-3AD203B41FA5}">
                      <a16:colId xmlns:a16="http://schemas.microsoft.com/office/drawing/2014/main" xmlns="" val="12967837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xmlns="" val="1045309372"/>
                    </a:ext>
                  </a:extLst>
                </a:gridCol>
                <a:gridCol w="1057274">
                  <a:extLst>
                    <a:ext uri="{9D8B030D-6E8A-4147-A177-3AD203B41FA5}">
                      <a16:colId xmlns:a16="http://schemas.microsoft.com/office/drawing/2014/main" xmlns="" val="3800945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НП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Демография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Безопасные и качественные автомобильные дороги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Экология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Цифровая экономика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Жилье и городская среда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473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6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6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РП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2249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9 МП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2668318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A0D5222-21C0-3DA2-C208-E09788CF311F}"/>
              </a:ext>
            </a:extLst>
          </p:cNvPr>
          <p:cNvSpPr/>
          <p:nvPr/>
        </p:nvSpPr>
        <p:spPr>
          <a:xfrm>
            <a:off x="2785519" y="1913945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4 РП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96A1A20-E142-9A0B-345B-90D7568A7BDE}"/>
              </a:ext>
            </a:extLst>
          </p:cNvPr>
          <p:cNvSpPr/>
          <p:nvPr/>
        </p:nvSpPr>
        <p:spPr>
          <a:xfrm>
            <a:off x="4023795" y="1904218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4 РП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B6947E06-FED5-131A-F7A3-0BA5F34A0BC1}"/>
              </a:ext>
            </a:extLst>
          </p:cNvPr>
          <p:cNvSpPr/>
          <p:nvPr/>
        </p:nvSpPr>
        <p:spPr>
          <a:xfrm>
            <a:off x="5102927" y="1902739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РП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15C8F8AE-B361-6BF2-04FF-F002DA0221B3}"/>
              </a:ext>
            </a:extLst>
          </p:cNvPr>
          <p:cNvSpPr/>
          <p:nvPr/>
        </p:nvSpPr>
        <p:spPr>
          <a:xfrm>
            <a:off x="6114539" y="1907994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РП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0D783183-D469-7F35-9706-8D5994E08CE8}"/>
              </a:ext>
            </a:extLst>
          </p:cNvPr>
          <p:cNvSpPr/>
          <p:nvPr/>
        </p:nvSpPr>
        <p:spPr>
          <a:xfrm>
            <a:off x="7165410" y="1913945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РП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942E7BD9-CAA2-6F0E-25FB-E4D54439102F}"/>
              </a:ext>
            </a:extLst>
          </p:cNvPr>
          <p:cNvSpPr/>
          <p:nvPr/>
        </p:nvSpPr>
        <p:spPr>
          <a:xfrm>
            <a:off x="8154780" y="1896015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РП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D9EE44F9-845D-6794-A33E-35ABBA159C5F}"/>
              </a:ext>
            </a:extLst>
          </p:cNvPr>
          <p:cNvSpPr/>
          <p:nvPr/>
        </p:nvSpPr>
        <p:spPr>
          <a:xfrm>
            <a:off x="9221373" y="1902739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РП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4E3D8C6-E8A7-9BBF-D66D-1D6AB914C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679" y="633025"/>
            <a:ext cx="656798" cy="578268"/>
          </a:xfrm>
          <a:prstGeom prst="rect">
            <a:avLst/>
          </a:prstGeom>
        </p:spPr>
      </p:pic>
      <p:grpSp>
        <p:nvGrpSpPr>
          <p:cNvPr id="21" name="Группа 20" descr="значок в виде группы людей">
            <a:extLst>
              <a:ext uri="{FF2B5EF4-FFF2-40B4-BE49-F238E27FC236}">
                <a16:creationId xmlns:a16="http://schemas.microsoft.com/office/drawing/2014/main" xmlns="" id="{ADE644F1-F7DE-19EB-0312-6675074B58BD}"/>
              </a:ext>
            </a:extLst>
          </p:cNvPr>
          <p:cNvGrpSpPr/>
          <p:nvPr/>
        </p:nvGrpSpPr>
        <p:grpSpPr>
          <a:xfrm>
            <a:off x="4126983" y="499764"/>
            <a:ext cx="631825" cy="631825"/>
            <a:chOff x="5026025" y="8172450"/>
            <a:chExt cx="631825" cy="631825"/>
          </a:xfrm>
        </p:grpSpPr>
        <p:sp>
          <p:nvSpPr>
            <p:cNvPr id="22" name="Овал 172">
              <a:extLst>
                <a:ext uri="{FF2B5EF4-FFF2-40B4-BE49-F238E27FC236}">
                  <a16:creationId xmlns:a16="http://schemas.microsoft.com/office/drawing/2014/main" xmlns="" id="{E0FDCE24-57A6-05B3-4F11-093B01A77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8172450"/>
              <a:ext cx="631825" cy="631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193">
              <a:extLst>
                <a:ext uri="{FF2B5EF4-FFF2-40B4-BE49-F238E27FC236}">
                  <a16:creationId xmlns:a16="http://schemas.microsoft.com/office/drawing/2014/main" xmlns="" id="{C3C237BF-04E2-4374-7FC2-632B0395A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100" y="8248650"/>
              <a:ext cx="450850" cy="454025"/>
            </a:xfrm>
            <a:custGeom>
              <a:avLst/>
              <a:gdLst>
                <a:gd name="T0" fmla="*/ 83 w 142"/>
                <a:gd name="T1" fmla="*/ 42 h 143"/>
                <a:gd name="T2" fmla="*/ 39 w 142"/>
                <a:gd name="T3" fmla="*/ 62 h 143"/>
                <a:gd name="T4" fmla="*/ 53 w 142"/>
                <a:gd name="T5" fmla="*/ 104 h 143"/>
                <a:gd name="T6" fmla="*/ 90 w 142"/>
                <a:gd name="T7" fmla="*/ 143 h 143"/>
                <a:gd name="T8" fmla="*/ 104 w 142"/>
                <a:gd name="T9" fmla="*/ 104 h 143"/>
                <a:gd name="T10" fmla="*/ 103 w 142"/>
                <a:gd name="T11" fmla="*/ 62 h 143"/>
                <a:gd name="T12" fmla="*/ 90 w 142"/>
                <a:gd name="T13" fmla="*/ 99 h 143"/>
                <a:gd name="T14" fmla="*/ 85 w 142"/>
                <a:gd name="T15" fmla="*/ 72 h 143"/>
                <a:gd name="T16" fmla="*/ 74 w 142"/>
                <a:gd name="T17" fmla="*/ 138 h 143"/>
                <a:gd name="T18" fmla="*/ 69 w 142"/>
                <a:gd name="T19" fmla="*/ 106 h 143"/>
                <a:gd name="T20" fmla="*/ 58 w 142"/>
                <a:gd name="T21" fmla="*/ 138 h 143"/>
                <a:gd name="T22" fmla="*/ 53 w 142"/>
                <a:gd name="T23" fmla="*/ 72 h 143"/>
                <a:gd name="T24" fmla="*/ 44 w 142"/>
                <a:gd name="T25" fmla="*/ 99 h 143"/>
                <a:gd name="T26" fmla="*/ 60 w 142"/>
                <a:gd name="T27" fmla="*/ 46 h 143"/>
                <a:gd name="T28" fmla="*/ 99 w 142"/>
                <a:gd name="T29" fmla="*/ 62 h 143"/>
                <a:gd name="T30" fmla="*/ 71 w 142"/>
                <a:gd name="T31" fmla="*/ 37 h 143"/>
                <a:gd name="T32" fmla="*/ 71 w 142"/>
                <a:gd name="T33" fmla="*/ 0 h 143"/>
                <a:gd name="T34" fmla="*/ 71 w 142"/>
                <a:gd name="T35" fmla="*/ 37 h 143"/>
                <a:gd name="T36" fmla="*/ 85 w 142"/>
                <a:gd name="T37" fmla="*/ 19 h 143"/>
                <a:gd name="T38" fmla="*/ 58 w 142"/>
                <a:gd name="T39" fmla="*/ 19 h 143"/>
                <a:gd name="T40" fmla="*/ 44 w 142"/>
                <a:gd name="T41" fmla="*/ 123 h 143"/>
                <a:gd name="T42" fmla="*/ 48 w 142"/>
                <a:gd name="T43" fmla="*/ 108 h 143"/>
                <a:gd name="T44" fmla="*/ 38 w 142"/>
                <a:gd name="T45" fmla="*/ 133 h 143"/>
                <a:gd name="T46" fmla="*/ 12 w 142"/>
                <a:gd name="T47" fmla="*/ 123 h 143"/>
                <a:gd name="T48" fmla="*/ 0 w 142"/>
                <a:gd name="T49" fmla="*/ 99 h 143"/>
                <a:gd name="T50" fmla="*/ 21 w 142"/>
                <a:gd name="T51" fmla="*/ 51 h 143"/>
                <a:gd name="T52" fmla="*/ 37 w 142"/>
                <a:gd name="T53" fmla="*/ 55 h 143"/>
                <a:gd name="T54" fmla="*/ 5 w 142"/>
                <a:gd name="T55" fmla="*/ 72 h 143"/>
                <a:gd name="T56" fmla="*/ 12 w 142"/>
                <a:gd name="T57" fmla="*/ 95 h 143"/>
                <a:gd name="T58" fmla="*/ 16 w 142"/>
                <a:gd name="T59" fmla="*/ 78 h 143"/>
                <a:gd name="T60" fmla="*/ 22 w 142"/>
                <a:gd name="T61" fmla="*/ 129 h 143"/>
                <a:gd name="T62" fmla="*/ 28 w 142"/>
                <a:gd name="T63" fmla="*/ 101 h 143"/>
                <a:gd name="T64" fmla="*/ 32 w 142"/>
                <a:gd name="T65" fmla="*/ 129 h 143"/>
                <a:gd name="T66" fmla="*/ 44 w 142"/>
                <a:gd name="T67" fmla="*/ 123 h 143"/>
                <a:gd name="T68" fmla="*/ 48 w 142"/>
                <a:gd name="T69" fmla="*/ 28 h 143"/>
                <a:gd name="T70" fmla="*/ 12 w 142"/>
                <a:gd name="T71" fmla="*/ 28 h 143"/>
                <a:gd name="T72" fmla="*/ 30 w 142"/>
                <a:gd name="T73" fmla="*/ 14 h 143"/>
                <a:gd name="T74" fmla="*/ 30 w 142"/>
                <a:gd name="T75" fmla="*/ 42 h 143"/>
                <a:gd name="T76" fmla="*/ 30 w 142"/>
                <a:gd name="T77" fmla="*/ 14 h 143"/>
                <a:gd name="T78" fmla="*/ 142 w 142"/>
                <a:gd name="T79" fmla="*/ 99 h 143"/>
                <a:gd name="T80" fmla="*/ 131 w 142"/>
                <a:gd name="T81" fmla="*/ 123 h 143"/>
                <a:gd name="T82" fmla="*/ 105 w 142"/>
                <a:gd name="T83" fmla="*/ 134 h 143"/>
                <a:gd name="T84" fmla="*/ 94 w 142"/>
                <a:gd name="T85" fmla="*/ 108 h 143"/>
                <a:gd name="T86" fmla="*/ 99 w 142"/>
                <a:gd name="T87" fmla="*/ 123 h 143"/>
                <a:gd name="T88" fmla="*/ 110 w 142"/>
                <a:gd name="T89" fmla="*/ 129 h 143"/>
                <a:gd name="T90" fmla="*/ 115 w 142"/>
                <a:gd name="T91" fmla="*/ 101 h 143"/>
                <a:gd name="T92" fmla="*/ 121 w 142"/>
                <a:gd name="T93" fmla="*/ 129 h 143"/>
                <a:gd name="T94" fmla="*/ 126 w 142"/>
                <a:gd name="T95" fmla="*/ 78 h 143"/>
                <a:gd name="T96" fmla="*/ 131 w 142"/>
                <a:gd name="T97" fmla="*/ 95 h 143"/>
                <a:gd name="T98" fmla="*/ 138 w 142"/>
                <a:gd name="T99" fmla="*/ 72 h 143"/>
                <a:gd name="T100" fmla="*/ 106 w 142"/>
                <a:gd name="T101" fmla="*/ 55 h 143"/>
                <a:gd name="T102" fmla="*/ 122 w 142"/>
                <a:gd name="T103" fmla="*/ 51 h 143"/>
                <a:gd name="T104" fmla="*/ 113 w 142"/>
                <a:gd name="T105" fmla="*/ 46 h 143"/>
                <a:gd name="T106" fmla="*/ 113 w 142"/>
                <a:gd name="T107" fmla="*/ 10 h 143"/>
                <a:gd name="T108" fmla="*/ 113 w 142"/>
                <a:gd name="T109" fmla="*/ 46 h 143"/>
                <a:gd name="T110" fmla="*/ 126 w 142"/>
                <a:gd name="T111" fmla="*/ 28 h 143"/>
                <a:gd name="T112" fmla="*/ 99 w 142"/>
                <a:gd name="T113" fmla="*/ 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43">
                  <a:moveTo>
                    <a:pt x="103" y="62"/>
                  </a:moveTo>
                  <a:cubicBezTo>
                    <a:pt x="103" y="51"/>
                    <a:pt x="94" y="42"/>
                    <a:pt x="83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48" y="42"/>
                    <a:pt x="39" y="51"/>
                    <a:pt x="39" y="62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62"/>
                    <a:pt x="104" y="62"/>
                    <a:pt x="104" y="62"/>
                  </a:cubicBezTo>
                  <a:lnTo>
                    <a:pt x="103" y="62"/>
                  </a:lnTo>
                  <a:close/>
                  <a:moveTo>
                    <a:pt x="99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54"/>
                    <a:pt x="51" y="46"/>
                    <a:pt x="60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2" y="46"/>
                    <a:pt x="99" y="53"/>
                    <a:pt x="99" y="62"/>
                  </a:cubicBezTo>
                  <a:cubicBezTo>
                    <a:pt x="99" y="99"/>
                    <a:pt x="99" y="99"/>
                    <a:pt x="99" y="99"/>
                  </a:cubicBezTo>
                  <a:close/>
                  <a:moveTo>
                    <a:pt x="71" y="37"/>
                  </a:moveTo>
                  <a:cubicBezTo>
                    <a:pt x="81" y="37"/>
                    <a:pt x="90" y="29"/>
                    <a:pt x="90" y="19"/>
                  </a:cubicBezTo>
                  <a:cubicBezTo>
                    <a:pt x="90" y="9"/>
                    <a:pt x="81" y="0"/>
                    <a:pt x="71" y="0"/>
                  </a:cubicBezTo>
                  <a:cubicBezTo>
                    <a:pt x="61" y="0"/>
                    <a:pt x="53" y="9"/>
                    <a:pt x="53" y="19"/>
                  </a:cubicBezTo>
                  <a:cubicBezTo>
                    <a:pt x="53" y="29"/>
                    <a:pt x="61" y="37"/>
                    <a:pt x="71" y="37"/>
                  </a:cubicBezTo>
                  <a:close/>
                  <a:moveTo>
                    <a:pt x="71" y="5"/>
                  </a:moveTo>
                  <a:cubicBezTo>
                    <a:pt x="79" y="5"/>
                    <a:pt x="85" y="11"/>
                    <a:pt x="85" y="19"/>
                  </a:cubicBezTo>
                  <a:cubicBezTo>
                    <a:pt x="85" y="26"/>
                    <a:pt x="79" y="33"/>
                    <a:pt x="71" y="33"/>
                  </a:cubicBezTo>
                  <a:cubicBezTo>
                    <a:pt x="64" y="33"/>
                    <a:pt x="58" y="26"/>
                    <a:pt x="58" y="19"/>
                  </a:cubicBezTo>
                  <a:cubicBezTo>
                    <a:pt x="58" y="11"/>
                    <a:pt x="64" y="5"/>
                    <a:pt x="71" y="5"/>
                  </a:cubicBezTo>
                  <a:close/>
                  <a:moveTo>
                    <a:pt x="44" y="123"/>
                  </a:moveTo>
                  <a:cubicBezTo>
                    <a:pt x="44" y="108"/>
                    <a:pt x="44" y="108"/>
                    <a:pt x="44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9"/>
                    <a:pt x="44" y="133"/>
                    <a:pt x="38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16" y="133"/>
                    <a:pt x="12" y="129"/>
                    <a:pt x="12" y="123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0"/>
                    <a:pt x="10" y="51"/>
                    <a:pt x="21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2" y="55"/>
                    <a:pt x="5" y="63"/>
                    <a:pt x="5" y="72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6"/>
                    <a:pt x="19" y="129"/>
                    <a:pt x="2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1" y="129"/>
                    <a:pt x="44" y="126"/>
                    <a:pt x="44" y="123"/>
                  </a:cubicBezTo>
                  <a:close/>
                  <a:moveTo>
                    <a:pt x="30" y="46"/>
                  </a:moveTo>
                  <a:cubicBezTo>
                    <a:pt x="40" y="46"/>
                    <a:pt x="48" y="38"/>
                    <a:pt x="48" y="28"/>
                  </a:cubicBezTo>
                  <a:cubicBezTo>
                    <a:pt x="48" y="18"/>
                    <a:pt x="40" y="10"/>
                    <a:pt x="30" y="10"/>
                  </a:cubicBezTo>
                  <a:cubicBezTo>
                    <a:pt x="20" y="10"/>
                    <a:pt x="12" y="18"/>
                    <a:pt x="12" y="28"/>
                  </a:cubicBezTo>
                  <a:cubicBezTo>
                    <a:pt x="12" y="38"/>
                    <a:pt x="20" y="46"/>
                    <a:pt x="30" y="46"/>
                  </a:cubicBezTo>
                  <a:close/>
                  <a:moveTo>
                    <a:pt x="30" y="14"/>
                  </a:moveTo>
                  <a:cubicBezTo>
                    <a:pt x="38" y="14"/>
                    <a:pt x="44" y="20"/>
                    <a:pt x="44" y="28"/>
                  </a:cubicBezTo>
                  <a:cubicBezTo>
                    <a:pt x="44" y="36"/>
                    <a:pt x="38" y="42"/>
                    <a:pt x="30" y="42"/>
                  </a:cubicBezTo>
                  <a:cubicBezTo>
                    <a:pt x="22" y="42"/>
                    <a:pt x="16" y="36"/>
                    <a:pt x="16" y="28"/>
                  </a:cubicBezTo>
                  <a:cubicBezTo>
                    <a:pt x="16" y="20"/>
                    <a:pt x="22" y="14"/>
                    <a:pt x="30" y="14"/>
                  </a:cubicBezTo>
                  <a:close/>
                  <a:moveTo>
                    <a:pt x="142" y="72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9"/>
                    <a:pt x="126" y="134"/>
                    <a:pt x="121" y="134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99" y="134"/>
                    <a:pt x="94" y="129"/>
                    <a:pt x="94" y="123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6"/>
                    <a:pt x="101" y="129"/>
                    <a:pt x="105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4" y="129"/>
                    <a:pt x="126" y="126"/>
                    <a:pt x="126" y="123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8" y="63"/>
                    <a:pt x="131" y="55"/>
                    <a:pt x="122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33" y="51"/>
                    <a:pt x="142" y="60"/>
                    <a:pt x="142" y="72"/>
                  </a:cubicBezTo>
                  <a:close/>
                  <a:moveTo>
                    <a:pt x="113" y="46"/>
                  </a:moveTo>
                  <a:cubicBezTo>
                    <a:pt x="123" y="46"/>
                    <a:pt x="131" y="38"/>
                    <a:pt x="131" y="28"/>
                  </a:cubicBezTo>
                  <a:cubicBezTo>
                    <a:pt x="131" y="18"/>
                    <a:pt x="123" y="10"/>
                    <a:pt x="113" y="10"/>
                  </a:cubicBezTo>
                  <a:cubicBezTo>
                    <a:pt x="103" y="10"/>
                    <a:pt x="94" y="18"/>
                    <a:pt x="94" y="28"/>
                  </a:cubicBezTo>
                  <a:cubicBezTo>
                    <a:pt x="94" y="38"/>
                    <a:pt x="103" y="46"/>
                    <a:pt x="113" y="46"/>
                  </a:cubicBezTo>
                  <a:close/>
                  <a:moveTo>
                    <a:pt x="113" y="14"/>
                  </a:moveTo>
                  <a:cubicBezTo>
                    <a:pt x="120" y="14"/>
                    <a:pt x="126" y="20"/>
                    <a:pt x="126" y="28"/>
                  </a:cubicBezTo>
                  <a:cubicBezTo>
                    <a:pt x="126" y="36"/>
                    <a:pt x="120" y="42"/>
                    <a:pt x="113" y="42"/>
                  </a:cubicBezTo>
                  <a:cubicBezTo>
                    <a:pt x="105" y="42"/>
                    <a:pt x="99" y="36"/>
                    <a:pt x="99" y="28"/>
                  </a:cubicBezTo>
                  <a:cubicBezTo>
                    <a:pt x="99" y="20"/>
                    <a:pt x="105" y="14"/>
                    <a:pt x="113" y="14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28DC44C-557D-D931-82F1-AF1DB18F4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016" y="476876"/>
            <a:ext cx="323850" cy="647700"/>
          </a:xfrm>
          <a:prstGeom prst="rect">
            <a:avLst/>
          </a:prstGeom>
        </p:spPr>
      </p:pic>
      <p:sp>
        <p:nvSpPr>
          <p:cNvPr id="28" name="Овал 27" descr="Белый круг">
            <a:extLst>
              <a:ext uri="{FF2B5EF4-FFF2-40B4-BE49-F238E27FC236}">
                <a16:creationId xmlns:a16="http://schemas.microsoft.com/office/drawing/2014/main" xmlns="" id="{928F93B9-283C-19FC-47B4-8DB80FB51301}"/>
              </a:ext>
            </a:extLst>
          </p:cNvPr>
          <p:cNvSpPr/>
          <p:nvPr/>
        </p:nvSpPr>
        <p:spPr>
          <a:xfrm>
            <a:off x="6286222" y="497101"/>
            <a:ext cx="504000" cy="50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27" name="Графический объект 38" descr="Значок транспортировки">
            <a:extLst>
              <a:ext uri="{FF2B5EF4-FFF2-40B4-BE49-F238E27FC236}">
                <a16:creationId xmlns:a16="http://schemas.microsoft.com/office/drawing/2014/main" xmlns="" id="{3DE74605-FC3B-40D6-BCC3-DD9441FDC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302" y="567301"/>
            <a:ext cx="387840" cy="3636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83A24A1-CEBB-3E1B-4681-44C382063B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169" y="725417"/>
            <a:ext cx="504000" cy="492141"/>
          </a:xfrm>
          <a:prstGeom prst="rect">
            <a:avLst/>
          </a:prstGeom>
        </p:spPr>
      </p:pic>
      <p:sp>
        <p:nvSpPr>
          <p:cNvPr id="31" name="Овал 30" descr="Белый круг">
            <a:extLst>
              <a:ext uri="{FF2B5EF4-FFF2-40B4-BE49-F238E27FC236}">
                <a16:creationId xmlns:a16="http://schemas.microsoft.com/office/drawing/2014/main" xmlns="" id="{2FA80539-E0BC-CB71-D71D-C68710424098}"/>
              </a:ext>
            </a:extLst>
          </p:cNvPr>
          <p:cNvSpPr/>
          <p:nvPr/>
        </p:nvSpPr>
        <p:spPr>
          <a:xfrm>
            <a:off x="8323551" y="528729"/>
            <a:ext cx="504000" cy="50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2" name="Графический объект 37" descr="Значок монитора">
            <a:extLst>
              <a:ext uri="{FF2B5EF4-FFF2-40B4-BE49-F238E27FC236}">
                <a16:creationId xmlns:a16="http://schemas.microsoft.com/office/drawing/2014/main" xmlns="" id="{3BDE2DC6-846B-1813-8C1F-323F291601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4960" y="674739"/>
            <a:ext cx="321182" cy="2736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1526527-079D-81E4-4905-358FAD3556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0288" y="511884"/>
            <a:ext cx="607385" cy="504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5C5CDBB0-57C4-75AE-FF6F-6A9D5635A868}"/>
              </a:ext>
            </a:extLst>
          </p:cNvPr>
          <p:cNvSpPr/>
          <p:nvPr/>
        </p:nvSpPr>
        <p:spPr>
          <a:xfrm>
            <a:off x="2747419" y="2446504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МП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B9F590B-2BB1-BBA4-0581-6CAE1B4F402D}"/>
              </a:ext>
            </a:extLst>
          </p:cNvPr>
          <p:cNvSpPr/>
          <p:nvPr/>
        </p:nvSpPr>
        <p:spPr>
          <a:xfrm>
            <a:off x="3985695" y="2437306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3 МП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6B9E6108-51FC-0A5C-1EDA-D7C5091CC1C8}"/>
              </a:ext>
            </a:extLst>
          </p:cNvPr>
          <p:cNvSpPr/>
          <p:nvPr/>
        </p:nvSpPr>
        <p:spPr>
          <a:xfrm>
            <a:off x="5059156" y="2446504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МП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6E54B49-C64C-7C2E-CC69-0F044BC8CED2}"/>
              </a:ext>
            </a:extLst>
          </p:cNvPr>
          <p:cNvSpPr/>
          <p:nvPr/>
        </p:nvSpPr>
        <p:spPr>
          <a:xfrm>
            <a:off x="6081022" y="2446504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МП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8648652-6FC1-88EE-F34C-F3A5B56546DE}"/>
              </a:ext>
            </a:extLst>
          </p:cNvPr>
          <p:cNvSpPr/>
          <p:nvPr/>
        </p:nvSpPr>
        <p:spPr>
          <a:xfrm>
            <a:off x="7127785" y="2437306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МП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9612CD6-531A-A9D1-53BA-2EB1D7099DC9}"/>
              </a:ext>
            </a:extLst>
          </p:cNvPr>
          <p:cNvSpPr/>
          <p:nvPr/>
        </p:nvSpPr>
        <p:spPr>
          <a:xfrm>
            <a:off x="8116918" y="2446504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МП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4ADCD95-6FF2-E80C-3744-F7942EE40DA8}"/>
              </a:ext>
            </a:extLst>
          </p:cNvPr>
          <p:cNvSpPr/>
          <p:nvPr/>
        </p:nvSpPr>
        <p:spPr>
          <a:xfrm>
            <a:off x="9183273" y="2437306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МП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BF14D91A-D2EB-D2F4-BD26-85750945E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72907"/>
              </p:ext>
            </p:extLst>
          </p:nvPr>
        </p:nvGraphicFramePr>
        <p:xfrm>
          <a:off x="2548078" y="2670034"/>
          <a:ext cx="6635195" cy="32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42">
                  <a:extLst>
                    <a:ext uri="{9D8B030D-6E8A-4147-A177-3AD203B41FA5}">
                      <a16:colId xmlns:a16="http://schemas.microsoft.com/office/drawing/2014/main" xmlns="" val="1161123227"/>
                    </a:ext>
                  </a:extLst>
                </a:gridCol>
                <a:gridCol w="6156053">
                  <a:extLst>
                    <a:ext uri="{9D8B030D-6E8A-4147-A177-3AD203B41FA5}">
                      <a16:colId xmlns:a16="http://schemas.microsoft.com/office/drawing/2014/main" xmlns="" val="2091600970"/>
                    </a:ext>
                  </a:extLst>
                </a:gridCol>
              </a:tblGrid>
              <a:tr h="5766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spc="0" baseline="0" dirty="0">
                          <a:solidFill>
                            <a:srgbClr val="245246"/>
                          </a:solidFill>
                          <a:latin typeface="+mj-lt"/>
                          <a:ea typeface="+mj-ea"/>
                          <a:cs typeface="Arial"/>
                        </a:rPr>
                        <a:t>Мероприятия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2864500"/>
                  </a:ext>
                </a:extLst>
              </a:tr>
              <a:tr h="5754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Внешняя проверка годового отчета об исполнении бюджета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060121"/>
                  </a:ext>
                </a:extLst>
              </a:tr>
              <a:tr h="10240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Мониторинг исполнения региональных и муниципальных составляющих национальных проектов (ежеквартально</a:t>
                      </a:r>
                      <a:r>
                        <a:rPr lang="ru-RU" sz="1400" b="1" kern="120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kern="1200" spc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Ежеквартальный анализ исполнения бюджета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0656495"/>
                  </a:ext>
                </a:extLst>
              </a:tr>
              <a:tr h="10240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Экспертиза проектов муниципальных правовых актов</a:t>
                      </a:r>
                    </a:p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Контроль за соблюдением порядка формирования, управления и распоряжения муниципальным имуществом,</a:t>
                      </a:r>
                    </a:p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Экспертиза проекта бюджета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1136925"/>
                  </a:ext>
                </a:extLst>
              </a:tr>
            </a:tbl>
          </a:graphicData>
        </a:graphic>
      </p:graphicFrame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6882069E-179D-C602-8CC2-79670344B192}"/>
              </a:ext>
            </a:extLst>
          </p:cNvPr>
          <p:cNvSpPr/>
          <p:nvPr/>
        </p:nvSpPr>
        <p:spPr>
          <a:xfrm>
            <a:off x="2431412" y="3275500"/>
            <a:ext cx="468000" cy="468000"/>
          </a:xfrm>
          <a:prstGeom prst="ellipse">
            <a:avLst/>
          </a:prstGeom>
          <a:solidFill>
            <a:srgbClr val="245246"/>
          </a:solidFill>
          <a:ln>
            <a:solidFill>
              <a:srgbClr val="2452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EC3385D9-B05C-475C-6706-90E921649261}"/>
              </a:ext>
            </a:extLst>
          </p:cNvPr>
          <p:cNvSpPr/>
          <p:nvPr/>
        </p:nvSpPr>
        <p:spPr>
          <a:xfrm>
            <a:off x="2431412" y="4110878"/>
            <a:ext cx="468000" cy="468000"/>
          </a:xfrm>
          <a:prstGeom prst="ellipse">
            <a:avLst/>
          </a:prstGeom>
          <a:solidFill>
            <a:srgbClr val="FFF29F"/>
          </a:solidFill>
          <a:ln>
            <a:solidFill>
              <a:srgbClr val="FFF2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6BFC0B25-77BF-8439-6C9A-65E714B8057B}"/>
              </a:ext>
            </a:extLst>
          </p:cNvPr>
          <p:cNvSpPr/>
          <p:nvPr/>
        </p:nvSpPr>
        <p:spPr>
          <a:xfrm>
            <a:off x="2431412" y="5138034"/>
            <a:ext cx="468000" cy="468000"/>
          </a:xfrm>
          <a:prstGeom prst="ellipse">
            <a:avLst/>
          </a:prstGeom>
          <a:solidFill>
            <a:srgbClr val="B8BBB5"/>
          </a:solidFill>
          <a:ln>
            <a:solidFill>
              <a:srgbClr val="B8BB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545FD60-DE9E-405E-C840-5D541D4536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340" b="97774" l="2716" r="98889">
                        <a14:foregroundMark x1="70123" y1="45455" x2="70123" y2="45455"/>
                        <a14:foregroundMark x1="69383" y1="29685" x2="63210" y2="31354"/>
                        <a14:foregroundMark x1="63457" y1="31169" x2="58642" y2="36178"/>
                        <a14:foregroundMark x1="57284" y1="37848" x2="54321" y2="48609"/>
                        <a14:foregroundMark x1="53951" y1="57699" x2="56420" y2="66976"/>
                        <a14:foregroundMark x1="58025" y1="69759" x2="58025" y2="69759"/>
                        <a14:foregroundMark x1="60988" y1="73284" x2="60988" y2="73284"/>
                        <a14:foregroundMark x1="63951" y1="76252" x2="63951" y2="76252"/>
                        <a14:foregroundMark x1="70988" y1="64564" x2="70988" y2="64564"/>
                        <a14:foregroundMark x1="68519" y1="31169" x2="73951" y2="31169"/>
                        <a14:foregroundMark x1="69383" y1="29314" x2="80617" y2="30427"/>
                        <a14:foregroundMark x1="80370" y1="30056" x2="85556" y2="43785"/>
                        <a14:foregroundMark x1="86296" y1="45083" x2="86667" y2="58813"/>
                        <a14:foregroundMark x1="86667" y1="57514" x2="80370" y2="73469"/>
                        <a14:foregroundMark x1="81728" y1="71058" x2="73951" y2="78664"/>
                        <a14:foregroundMark x1="74815" y1="77922" x2="63951" y2="76252"/>
                        <a14:foregroundMark x1="63951" y1="76252" x2="72840" y2="32839"/>
                        <a14:foregroundMark x1="57037" y1="44156" x2="83333" y2="660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5623" y="2511950"/>
            <a:ext cx="6477000" cy="431000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5799B8A-5F71-7C40-F02A-2DADB79E1EFA}"/>
              </a:ext>
            </a:extLst>
          </p:cNvPr>
          <p:cNvSpPr/>
          <p:nvPr/>
        </p:nvSpPr>
        <p:spPr>
          <a:xfrm>
            <a:off x="9277280" y="4344878"/>
            <a:ext cx="1698379" cy="79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100" dirty="0">
                <a:solidFill>
                  <a:srgbClr val="2452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 аудит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2F7A85E-62ED-1A07-9C13-D57F28DF61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53" y="4814226"/>
            <a:ext cx="2424165" cy="2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34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31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9" grpId="0" animBg="1"/>
      <p:bldP spid="24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E2A060F-D739-197D-1C1D-86449F7A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2"/>
            <a:ext cx="12266613" cy="6933307"/>
          </a:xfrm>
          <a:prstGeom prst="rect">
            <a:avLst/>
          </a:prstGeom>
        </p:spPr>
      </p:pic>
      <p:sp>
        <p:nvSpPr>
          <p:cNvPr id="38" name="Заголовок 37">
            <a:extLst>
              <a:ext uri="{FF2B5EF4-FFF2-40B4-BE49-F238E27FC236}">
                <a16:creationId xmlns:a16="http://schemas.microsoft.com/office/drawing/2014/main" xmlns="" id="{0063D91F-1907-DF48-EEE6-28199E88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46800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Экспертно-аналитической работы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673E78A-F427-C3B1-495F-9ACB6BD4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41" y="468000"/>
            <a:ext cx="5393082" cy="6019800"/>
          </a:xfrm>
          <a:prstGeom prst="rect">
            <a:avLst/>
          </a:prstGeom>
        </p:spPr>
      </p:pic>
      <p:graphicFrame>
        <p:nvGraphicFramePr>
          <p:cNvPr id="35" name="Схема 34">
            <a:extLst>
              <a:ext uri="{FF2B5EF4-FFF2-40B4-BE49-F238E27FC236}">
                <a16:creationId xmlns:a16="http://schemas.microsoft.com/office/drawing/2014/main" xmlns="" id="{19C11DA8-07B1-211E-05B9-E2B57B9F8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61169424"/>
              </p:ext>
            </p:extLst>
          </p:nvPr>
        </p:nvGraphicFramePr>
        <p:xfrm>
          <a:off x="5637212" y="685800"/>
          <a:ext cx="6551613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4039DB2-C30F-D1F5-3C65-689A072FB2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4768" y="3377527"/>
            <a:ext cx="2241233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66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E2A060F-D739-197D-1C1D-86449F7A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83130" cy="6942643"/>
          </a:xfrm>
          <a:prstGeom prst="rect">
            <a:avLst/>
          </a:prstGeom>
        </p:spPr>
      </p:pic>
      <p:sp>
        <p:nvSpPr>
          <p:cNvPr id="38" name="Заголовок 37">
            <a:extLst>
              <a:ext uri="{FF2B5EF4-FFF2-40B4-BE49-F238E27FC236}">
                <a16:creationId xmlns:a16="http://schemas.microsoft.com/office/drawing/2014/main" xmlns="" id="{0063D91F-1907-DF48-EEE6-28199E88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46800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Экспертно-аналитической работы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B166CC0-28E3-A3C1-51BA-F1D27B224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2418286"/>
              </p:ext>
            </p:extLst>
          </p:nvPr>
        </p:nvGraphicFramePr>
        <p:xfrm>
          <a:off x="1827212" y="508641"/>
          <a:ext cx="8458199" cy="24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46">
                  <a:extLst>
                    <a:ext uri="{9D8B030D-6E8A-4147-A177-3AD203B41FA5}">
                      <a16:colId xmlns:a16="http://schemas.microsoft.com/office/drawing/2014/main" xmlns="" val="994459672"/>
                    </a:ext>
                  </a:extLst>
                </a:gridCol>
                <a:gridCol w="1238046">
                  <a:extLst>
                    <a:ext uri="{9D8B030D-6E8A-4147-A177-3AD203B41FA5}">
                      <a16:colId xmlns:a16="http://schemas.microsoft.com/office/drawing/2014/main" xmlns="" val="2579761679"/>
                    </a:ext>
                  </a:extLst>
                </a:gridCol>
                <a:gridCol w="1224501">
                  <a:extLst>
                    <a:ext uri="{9D8B030D-6E8A-4147-A177-3AD203B41FA5}">
                      <a16:colId xmlns:a16="http://schemas.microsoft.com/office/drawing/2014/main" xmlns="" val="1535743829"/>
                    </a:ext>
                  </a:extLst>
                </a:gridCol>
                <a:gridCol w="890049">
                  <a:extLst>
                    <a:ext uri="{9D8B030D-6E8A-4147-A177-3AD203B41FA5}">
                      <a16:colId xmlns:a16="http://schemas.microsoft.com/office/drawing/2014/main" xmlns="" val="2327308573"/>
                    </a:ext>
                  </a:extLst>
                </a:gridCol>
                <a:gridCol w="1382590">
                  <a:extLst>
                    <a:ext uri="{9D8B030D-6E8A-4147-A177-3AD203B41FA5}">
                      <a16:colId xmlns:a16="http://schemas.microsoft.com/office/drawing/2014/main" xmlns="" val="4208795342"/>
                    </a:ext>
                  </a:extLst>
                </a:gridCol>
                <a:gridCol w="894618">
                  <a:extLst>
                    <a:ext uri="{9D8B030D-6E8A-4147-A177-3AD203B41FA5}">
                      <a16:colId xmlns:a16="http://schemas.microsoft.com/office/drawing/2014/main" xmlns="" val="12967837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xmlns="" val="1045309372"/>
                    </a:ext>
                  </a:extLst>
                </a:gridCol>
                <a:gridCol w="1057274">
                  <a:extLst>
                    <a:ext uri="{9D8B030D-6E8A-4147-A177-3AD203B41FA5}">
                      <a16:colId xmlns:a16="http://schemas.microsoft.com/office/drawing/2014/main" xmlns="" val="3800945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НП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Демография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Безопасные и качественные автомобильные дороги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Экология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Цифровая экономика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Жилье и городская среда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473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6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600" b="0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РП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2249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9 МП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kern="1200" spc="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2668318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A0D5222-21C0-3DA2-C208-E09788CF311F}"/>
              </a:ext>
            </a:extLst>
          </p:cNvPr>
          <p:cNvSpPr/>
          <p:nvPr/>
        </p:nvSpPr>
        <p:spPr>
          <a:xfrm>
            <a:off x="2785519" y="1913945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4 РП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96A1A20-E142-9A0B-345B-90D7568A7BDE}"/>
              </a:ext>
            </a:extLst>
          </p:cNvPr>
          <p:cNvSpPr/>
          <p:nvPr/>
        </p:nvSpPr>
        <p:spPr>
          <a:xfrm>
            <a:off x="4023795" y="1904218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4 РП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B6947E06-FED5-131A-F7A3-0BA5F34A0BC1}"/>
              </a:ext>
            </a:extLst>
          </p:cNvPr>
          <p:cNvSpPr/>
          <p:nvPr/>
        </p:nvSpPr>
        <p:spPr>
          <a:xfrm>
            <a:off x="5102927" y="1902739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РП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15C8F8AE-B361-6BF2-04FF-F002DA0221B3}"/>
              </a:ext>
            </a:extLst>
          </p:cNvPr>
          <p:cNvSpPr/>
          <p:nvPr/>
        </p:nvSpPr>
        <p:spPr>
          <a:xfrm>
            <a:off x="6114539" y="1907994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РП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0D783183-D469-7F35-9706-8D5994E08CE8}"/>
              </a:ext>
            </a:extLst>
          </p:cNvPr>
          <p:cNvSpPr/>
          <p:nvPr/>
        </p:nvSpPr>
        <p:spPr>
          <a:xfrm>
            <a:off x="7165410" y="1913945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РП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942E7BD9-CAA2-6F0E-25FB-E4D54439102F}"/>
              </a:ext>
            </a:extLst>
          </p:cNvPr>
          <p:cNvSpPr/>
          <p:nvPr/>
        </p:nvSpPr>
        <p:spPr>
          <a:xfrm>
            <a:off x="8154780" y="1896015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РП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D9EE44F9-845D-6794-A33E-35ABBA159C5F}"/>
              </a:ext>
            </a:extLst>
          </p:cNvPr>
          <p:cNvSpPr/>
          <p:nvPr/>
        </p:nvSpPr>
        <p:spPr>
          <a:xfrm>
            <a:off x="9221373" y="1902739"/>
            <a:ext cx="838200" cy="432000"/>
          </a:xfrm>
          <a:prstGeom prst="ellipse">
            <a:avLst/>
          </a:prstGeom>
          <a:solidFill>
            <a:srgbClr val="AFD18F"/>
          </a:solidFill>
          <a:ln>
            <a:solidFill>
              <a:srgbClr val="AFD1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РП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4E3D8C6-E8A7-9BBF-D66D-1D6AB914C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679" y="633025"/>
            <a:ext cx="656798" cy="578268"/>
          </a:xfrm>
          <a:prstGeom prst="rect">
            <a:avLst/>
          </a:prstGeom>
        </p:spPr>
      </p:pic>
      <p:grpSp>
        <p:nvGrpSpPr>
          <p:cNvPr id="21" name="Группа 20" descr="значок в виде группы людей">
            <a:extLst>
              <a:ext uri="{FF2B5EF4-FFF2-40B4-BE49-F238E27FC236}">
                <a16:creationId xmlns:a16="http://schemas.microsoft.com/office/drawing/2014/main" xmlns="" id="{ADE644F1-F7DE-19EB-0312-6675074B58BD}"/>
              </a:ext>
            </a:extLst>
          </p:cNvPr>
          <p:cNvGrpSpPr/>
          <p:nvPr/>
        </p:nvGrpSpPr>
        <p:grpSpPr>
          <a:xfrm>
            <a:off x="4126983" y="499764"/>
            <a:ext cx="631825" cy="631825"/>
            <a:chOff x="5026025" y="8172450"/>
            <a:chExt cx="631825" cy="631825"/>
          </a:xfrm>
        </p:grpSpPr>
        <p:sp>
          <p:nvSpPr>
            <p:cNvPr id="22" name="Овал 172">
              <a:extLst>
                <a:ext uri="{FF2B5EF4-FFF2-40B4-BE49-F238E27FC236}">
                  <a16:creationId xmlns:a16="http://schemas.microsoft.com/office/drawing/2014/main" xmlns="" id="{E0FDCE24-57A6-05B3-4F11-093B01A77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8172450"/>
              <a:ext cx="631825" cy="631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193">
              <a:extLst>
                <a:ext uri="{FF2B5EF4-FFF2-40B4-BE49-F238E27FC236}">
                  <a16:creationId xmlns:a16="http://schemas.microsoft.com/office/drawing/2014/main" xmlns="" id="{C3C237BF-04E2-4374-7FC2-632B0395A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100" y="8248650"/>
              <a:ext cx="450850" cy="454025"/>
            </a:xfrm>
            <a:custGeom>
              <a:avLst/>
              <a:gdLst>
                <a:gd name="T0" fmla="*/ 83 w 142"/>
                <a:gd name="T1" fmla="*/ 42 h 143"/>
                <a:gd name="T2" fmla="*/ 39 w 142"/>
                <a:gd name="T3" fmla="*/ 62 h 143"/>
                <a:gd name="T4" fmla="*/ 53 w 142"/>
                <a:gd name="T5" fmla="*/ 104 h 143"/>
                <a:gd name="T6" fmla="*/ 90 w 142"/>
                <a:gd name="T7" fmla="*/ 143 h 143"/>
                <a:gd name="T8" fmla="*/ 104 w 142"/>
                <a:gd name="T9" fmla="*/ 104 h 143"/>
                <a:gd name="T10" fmla="*/ 103 w 142"/>
                <a:gd name="T11" fmla="*/ 62 h 143"/>
                <a:gd name="T12" fmla="*/ 90 w 142"/>
                <a:gd name="T13" fmla="*/ 99 h 143"/>
                <a:gd name="T14" fmla="*/ 85 w 142"/>
                <a:gd name="T15" fmla="*/ 72 h 143"/>
                <a:gd name="T16" fmla="*/ 74 w 142"/>
                <a:gd name="T17" fmla="*/ 138 h 143"/>
                <a:gd name="T18" fmla="*/ 69 w 142"/>
                <a:gd name="T19" fmla="*/ 106 h 143"/>
                <a:gd name="T20" fmla="*/ 58 w 142"/>
                <a:gd name="T21" fmla="*/ 138 h 143"/>
                <a:gd name="T22" fmla="*/ 53 w 142"/>
                <a:gd name="T23" fmla="*/ 72 h 143"/>
                <a:gd name="T24" fmla="*/ 44 w 142"/>
                <a:gd name="T25" fmla="*/ 99 h 143"/>
                <a:gd name="T26" fmla="*/ 60 w 142"/>
                <a:gd name="T27" fmla="*/ 46 h 143"/>
                <a:gd name="T28" fmla="*/ 99 w 142"/>
                <a:gd name="T29" fmla="*/ 62 h 143"/>
                <a:gd name="T30" fmla="*/ 71 w 142"/>
                <a:gd name="T31" fmla="*/ 37 h 143"/>
                <a:gd name="T32" fmla="*/ 71 w 142"/>
                <a:gd name="T33" fmla="*/ 0 h 143"/>
                <a:gd name="T34" fmla="*/ 71 w 142"/>
                <a:gd name="T35" fmla="*/ 37 h 143"/>
                <a:gd name="T36" fmla="*/ 85 w 142"/>
                <a:gd name="T37" fmla="*/ 19 h 143"/>
                <a:gd name="T38" fmla="*/ 58 w 142"/>
                <a:gd name="T39" fmla="*/ 19 h 143"/>
                <a:gd name="T40" fmla="*/ 44 w 142"/>
                <a:gd name="T41" fmla="*/ 123 h 143"/>
                <a:gd name="T42" fmla="*/ 48 w 142"/>
                <a:gd name="T43" fmla="*/ 108 h 143"/>
                <a:gd name="T44" fmla="*/ 38 w 142"/>
                <a:gd name="T45" fmla="*/ 133 h 143"/>
                <a:gd name="T46" fmla="*/ 12 w 142"/>
                <a:gd name="T47" fmla="*/ 123 h 143"/>
                <a:gd name="T48" fmla="*/ 0 w 142"/>
                <a:gd name="T49" fmla="*/ 99 h 143"/>
                <a:gd name="T50" fmla="*/ 21 w 142"/>
                <a:gd name="T51" fmla="*/ 51 h 143"/>
                <a:gd name="T52" fmla="*/ 37 w 142"/>
                <a:gd name="T53" fmla="*/ 55 h 143"/>
                <a:gd name="T54" fmla="*/ 5 w 142"/>
                <a:gd name="T55" fmla="*/ 72 h 143"/>
                <a:gd name="T56" fmla="*/ 12 w 142"/>
                <a:gd name="T57" fmla="*/ 95 h 143"/>
                <a:gd name="T58" fmla="*/ 16 w 142"/>
                <a:gd name="T59" fmla="*/ 78 h 143"/>
                <a:gd name="T60" fmla="*/ 22 w 142"/>
                <a:gd name="T61" fmla="*/ 129 h 143"/>
                <a:gd name="T62" fmla="*/ 28 w 142"/>
                <a:gd name="T63" fmla="*/ 101 h 143"/>
                <a:gd name="T64" fmla="*/ 32 w 142"/>
                <a:gd name="T65" fmla="*/ 129 h 143"/>
                <a:gd name="T66" fmla="*/ 44 w 142"/>
                <a:gd name="T67" fmla="*/ 123 h 143"/>
                <a:gd name="T68" fmla="*/ 48 w 142"/>
                <a:gd name="T69" fmla="*/ 28 h 143"/>
                <a:gd name="T70" fmla="*/ 12 w 142"/>
                <a:gd name="T71" fmla="*/ 28 h 143"/>
                <a:gd name="T72" fmla="*/ 30 w 142"/>
                <a:gd name="T73" fmla="*/ 14 h 143"/>
                <a:gd name="T74" fmla="*/ 30 w 142"/>
                <a:gd name="T75" fmla="*/ 42 h 143"/>
                <a:gd name="T76" fmla="*/ 30 w 142"/>
                <a:gd name="T77" fmla="*/ 14 h 143"/>
                <a:gd name="T78" fmla="*/ 142 w 142"/>
                <a:gd name="T79" fmla="*/ 99 h 143"/>
                <a:gd name="T80" fmla="*/ 131 w 142"/>
                <a:gd name="T81" fmla="*/ 123 h 143"/>
                <a:gd name="T82" fmla="*/ 105 w 142"/>
                <a:gd name="T83" fmla="*/ 134 h 143"/>
                <a:gd name="T84" fmla="*/ 94 w 142"/>
                <a:gd name="T85" fmla="*/ 108 h 143"/>
                <a:gd name="T86" fmla="*/ 99 w 142"/>
                <a:gd name="T87" fmla="*/ 123 h 143"/>
                <a:gd name="T88" fmla="*/ 110 w 142"/>
                <a:gd name="T89" fmla="*/ 129 h 143"/>
                <a:gd name="T90" fmla="*/ 115 w 142"/>
                <a:gd name="T91" fmla="*/ 101 h 143"/>
                <a:gd name="T92" fmla="*/ 121 w 142"/>
                <a:gd name="T93" fmla="*/ 129 h 143"/>
                <a:gd name="T94" fmla="*/ 126 w 142"/>
                <a:gd name="T95" fmla="*/ 78 h 143"/>
                <a:gd name="T96" fmla="*/ 131 w 142"/>
                <a:gd name="T97" fmla="*/ 95 h 143"/>
                <a:gd name="T98" fmla="*/ 138 w 142"/>
                <a:gd name="T99" fmla="*/ 72 h 143"/>
                <a:gd name="T100" fmla="*/ 106 w 142"/>
                <a:gd name="T101" fmla="*/ 55 h 143"/>
                <a:gd name="T102" fmla="*/ 122 w 142"/>
                <a:gd name="T103" fmla="*/ 51 h 143"/>
                <a:gd name="T104" fmla="*/ 113 w 142"/>
                <a:gd name="T105" fmla="*/ 46 h 143"/>
                <a:gd name="T106" fmla="*/ 113 w 142"/>
                <a:gd name="T107" fmla="*/ 10 h 143"/>
                <a:gd name="T108" fmla="*/ 113 w 142"/>
                <a:gd name="T109" fmla="*/ 46 h 143"/>
                <a:gd name="T110" fmla="*/ 126 w 142"/>
                <a:gd name="T111" fmla="*/ 28 h 143"/>
                <a:gd name="T112" fmla="*/ 99 w 142"/>
                <a:gd name="T113" fmla="*/ 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43">
                  <a:moveTo>
                    <a:pt x="103" y="62"/>
                  </a:moveTo>
                  <a:cubicBezTo>
                    <a:pt x="103" y="51"/>
                    <a:pt x="94" y="42"/>
                    <a:pt x="83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48" y="42"/>
                    <a:pt x="39" y="51"/>
                    <a:pt x="39" y="62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62"/>
                    <a:pt x="104" y="62"/>
                    <a:pt x="104" y="62"/>
                  </a:cubicBezTo>
                  <a:lnTo>
                    <a:pt x="103" y="62"/>
                  </a:lnTo>
                  <a:close/>
                  <a:moveTo>
                    <a:pt x="99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54"/>
                    <a:pt x="51" y="46"/>
                    <a:pt x="60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2" y="46"/>
                    <a:pt x="99" y="53"/>
                    <a:pt x="99" y="62"/>
                  </a:cubicBezTo>
                  <a:cubicBezTo>
                    <a:pt x="99" y="99"/>
                    <a:pt x="99" y="99"/>
                    <a:pt x="99" y="99"/>
                  </a:cubicBezTo>
                  <a:close/>
                  <a:moveTo>
                    <a:pt x="71" y="37"/>
                  </a:moveTo>
                  <a:cubicBezTo>
                    <a:pt x="81" y="37"/>
                    <a:pt x="90" y="29"/>
                    <a:pt x="90" y="19"/>
                  </a:cubicBezTo>
                  <a:cubicBezTo>
                    <a:pt x="90" y="9"/>
                    <a:pt x="81" y="0"/>
                    <a:pt x="71" y="0"/>
                  </a:cubicBezTo>
                  <a:cubicBezTo>
                    <a:pt x="61" y="0"/>
                    <a:pt x="53" y="9"/>
                    <a:pt x="53" y="19"/>
                  </a:cubicBezTo>
                  <a:cubicBezTo>
                    <a:pt x="53" y="29"/>
                    <a:pt x="61" y="37"/>
                    <a:pt x="71" y="37"/>
                  </a:cubicBezTo>
                  <a:close/>
                  <a:moveTo>
                    <a:pt x="71" y="5"/>
                  </a:moveTo>
                  <a:cubicBezTo>
                    <a:pt x="79" y="5"/>
                    <a:pt x="85" y="11"/>
                    <a:pt x="85" y="19"/>
                  </a:cubicBezTo>
                  <a:cubicBezTo>
                    <a:pt x="85" y="26"/>
                    <a:pt x="79" y="33"/>
                    <a:pt x="71" y="33"/>
                  </a:cubicBezTo>
                  <a:cubicBezTo>
                    <a:pt x="64" y="33"/>
                    <a:pt x="58" y="26"/>
                    <a:pt x="58" y="19"/>
                  </a:cubicBezTo>
                  <a:cubicBezTo>
                    <a:pt x="58" y="11"/>
                    <a:pt x="64" y="5"/>
                    <a:pt x="71" y="5"/>
                  </a:cubicBezTo>
                  <a:close/>
                  <a:moveTo>
                    <a:pt x="44" y="123"/>
                  </a:moveTo>
                  <a:cubicBezTo>
                    <a:pt x="44" y="108"/>
                    <a:pt x="44" y="108"/>
                    <a:pt x="44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9"/>
                    <a:pt x="44" y="133"/>
                    <a:pt x="38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16" y="133"/>
                    <a:pt x="12" y="129"/>
                    <a:pt x="12" y="123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0"/>
                    <a:pt x="10" y="51"/>
                    <a:pt x="21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2" y="55"/>
                    <a:pt x="5" y="63"/>
                    <a:pt x="5" y="72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6"/>
                    <a:pt x="19" y="129"/>
                    <a:pt x="2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1" y="129"/>
                    <a:pt x="44" y="126"/>
                    <a:pt x="44" y="123"/>
                  </a:cubicBezTo>
                  <a:close/>
                  <a:moveTo>
                    <a:pt x="30" y="46"/>
                  </a:moveTo>
                  <a:cubicBezTo>
                    <a:pt x="40" y="46"/>
                    <a:pt x="48" y="38"/>
                    <a:pt x="48" y="28"/>
                  </a:cubicBezTo>
                  <a:cubicBezTo>
                    <a:pt x="48" y="18"/>
                    <a:pt x="40" y="10"/>
                    <a:pt x="30" y="10"/>
                  </a:cubicBezTo>
                  <a:cubicBezTo>
                    <a:pt x="20" y="10"/>
                    <a:pt x="12" y="18"/>
                    <a:pt x="12" y="28"/>
                  </a:cubicBezTo>
                  <a:cubicBezTo>
                    <a:pt x="12" y="38"/>
                    <a:pt x="20" y="46"/>
                    <a:pt x="30" y="46"/>
                  </a:cubicBezTo>
                  <a:close/>
                  <a:moveTo>
                    <a:pt x="30" y="14"/>
                  </a:moveTo>
                  <a:cubicBezTo>
                    <a:pt x="38" y="14"/>
                    <a:pt x="44" y="20"/>
                    <a:pt x="44" y="28"/>
                  </a:cubicBezTo>
                  <a:cubicBezTo>
                    <a:pt x="44" y="36"/>
                    <a:pt x="38" y="42"/>
                    <a:pt x="30" y="42"/>
                  </a:cubicBezTo>
                  <a:cubicBezTo>
                    <a:pt x="22" y="42"/>
                    <a:pt x="16" y="36"/>
                    <a:pt x="16" y="28"/>
                  </a:cubicBezTo>
                  <a:cubicBezTo>
                    <a:pt x="16" y="20"/>
                    <a:pt x="22" y="14"/>
                    <a:pt x="30" y="14"/>
                  </a:cubicBezTo>
                  <a:close/>
                  <a:moveTo>
                    <a:pt x="142" y="72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9"/>
                    <a:pt x="126" y="134"/>
                    <a:pt x="121" y="134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99" y="134"/>
                    <a:pt x="94" y="129"/>
                    <a:pt x="94" y="123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6"/>
                    <a:pt x="101" y="129"/>
                    <a:pt x="105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4" y="129"/>
                    <a:pt x="126" y="126"/>
                    <a:pt x="126" y="123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8" y="63"/>
                    <a:pt x="131" y="55"/>
                    <a:pt x="122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33" y="51"/>
                    <a:pt x="142" y="60"/>
                    <a:pt x="142" y="72"/>
                  </a:cubicBezTo>
                  <a:close/>
                  <a:moveTo>
                    <a:pt x="113" y="46"/>
                  </a:moveTo>
                  <a:cubicBezTo>
                    <a:pt x="123" y="46"/>
                    <a:pt x="131" y="38"/>
                    <a:pt x="131" y="28"/>
                  </a:cubicBezTo>
                  <a:cubicBezTo>
                    <a:pt x="131" y="18"/>
                    <a:pt x="123" y="10"/>
                    <a:pt x="113" y="10"/>
                  </a:cubicBezTo>
                  <a:cubicBezTo>
                    <a:pt x="103" y="10"/>
                    <a:pt x="94" y="18"/>
                    <a:pt x="94" y="28"/>
                  </a:cubicBezTo>
                  <a:cubicBezTo>
                    <a:pt x="94" y="38"/>
                    <a:pt x="103" y="46"/>
                    <a:pt x="113" y="46"/>
                  </a:cubicBezTo>
                  <a:close/>
                  <a:moveTo>
                    <a:pt x="113" y="14"/>
                  </a:moveTo>
                  <a:cubicBezTo>
                    <a:pt x="120" y="14"/>
                    <a:pt x="126" y="20"/>
                    <a:pt x="126" y="28"/>
                  </a:cubicBezTo>
                  <a:cubicBezTo>
                    <a:pt x="126" y="36"/>
                    <a:pt x="120" y="42"/>
                    <a:pt x="113" y="42"/>
                  </a:cubicBezTo>
                  <a:cubicBezTo>
                    <a:pt x="105" y="42"/>
                    <a:pt x="99" y="36"/>
                    <a:pt x="99" y="28"/>
                  </a:cubicBezTo>
                  <a:cubicBezTo>
                    <a:pt x="99" y="20"/>
                    <a:pt x="105" y="14"/>
                    <a:pt x="113" y="14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28DC44C-557D-D931-82F1-AF1DB18F4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016" y="476876"/>
            <a:ext cx="323850" cy="647700"/>
          </a:xfrm>
          <a:prstGeom prst="rect">
            <a:avLst/>
          </a:prstGeom>
        </p:spPr>
      </p:pic>
      <p:sp>
        <p:nvSpPr>
          <p:cNvPr id="28" name="Овал 27" descr="Белый круг">
            <a:extLst>
              <a:ext uri="{FF2B5EF4-FFF2-40B4-BE49-F238E27FC236}">
                <a16:creationId xmlns:a16="http://schemas.microsoft.com/office/drawing/2014/main" xmlns="" id="{928F93B9-283C-19FC-47B4-8DB80FB51301}"/>
              </a:ext>
            </a:extLst>
          </p:cNvPr>
          <p:cNvSpPr/>
          <p:nvPr/>
        </p:nvSpPr>
        <p:spPr>
          <a:xfrm>
            <a:off x="6286222" y="497101"/>
            <a:ext cx="504000" cy="50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27" name="Графический объект 38" descr="Значок транспортировки">
            <a:extLst>
              <a:ext uri="{FF2B5EF4-FFF2-40B4-BE49-F238E27FC236}">
                <a16:creationId xmlns:a16="http://schemas.microsoft.com/office/drawing/2014/main" xmlns="" id="{3DE74605-FC3B-40D6-BCC3-DD9441FDC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302" y="567301"/>
            <a:ext cx="387840" cy="3636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83A24A1-CEBB-3E1B-4681-44C382063B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169" y="725417"/>
            <a:ext cx="504000" cy="492141"/>
          </a:xfrm>
          <a:prstGeom prst="rect">
            <a:avLst/>
          </a:prstGeom>
        </p:spPr>
      </p:pic>
      <p:sp>
        <p:nvSpPr>
          <p:cNvPr id="31" name="Овал 30" descr="Белый круг">
            <a:extLst>
              <a:ext uri="{FF2B5EF4-FFF2-40B4-BE49-F238E27FC236}">
                <a16:creationId xmlns:a16="http://schemas.microsoft.com/office/drawing/2014/main" xmlns="" id="{2FA80539-E0BC-CB71-D71D-C68710424098}"/>
              </a:ext>
            </a:extLst>
          </p:cNvPr>
          <p:cNvSpPr/>
          <p:nvPr/>
        </p:nvSpPr>
        <p:spPr>
          <a:xfrm>
            <a:off x="8323551" y="528729"/>
            <a:ext cx="504000" cy="50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2" name="Графический объект 37" descr="Значок монитора">
            <a:extLst>
              <a:ext uri="{FF2B5EF4-FFF2-40B4-BE49-F238E27FC236}">
                <a16:creationId xmlns:a16="http://schemas.microsoft.com/office/drawing/2014/main" xmlns="" id="{3BDE2DC6-846B-1813-8C1F-323F291601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4960" y="674739"/>
            <a:ext cx="321182" cy="2736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1526527-079D-81E4-4905-358FAD3556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0288" y="511884"/>
            <a:ext cx="607385" cy="504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5C5CDBB0-57C4-75AE-FF6F-6A9D5635A868}"/>
              </a:ext>
            </a:extLst>
          </p:cNvPr>
          <p:cNvSpPr/>
          <p:nvPr/>
        </p:nvSpPr>
        <p:spPr>
          <a:xfrm>
            <a:off x="2747419" y="2446504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МП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B9F590B-2BB1-BBA4-0581-6CAE1B4F402D}"/>
              </a:ext>
            </a:extLst>
          </p:cNvPr>
          <p:cNvSpPr/>
          <p:nvPr/>
        </p:nvSpPr>
        <p:spPr>
          <a:xfrm>
            <a:off x="3985695" y="2437306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3 МП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6B9E6108-51FC-0A5C-1EDA-D7C5091CC1C8}"/>
              </a:ext>
            </a:extLst>
          </p:cNvPr>
          <p:cNvSpPr/>
          <p:nvPr/>
        </p:nvSpPr>
        <p:spPr>
          <a:xfrm>
            <a:off x="5059156" y="2446504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МП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6E54B49-C64C-7C2E-CC69-0F044BC8CED2}"/>
              </a:ext>
            </a:extLst>
          </p:cNvPr>
          <p:cNvSpPr/>
          <p:nvPr/>
        </p:nvSpPr>
        <p:spPr>
          <a:xfrm>
            <a:off x="6081022" y="2446504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МП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8648652-6FC1-88EE-F34C-F3A5B56546DE}"/>
              </a:ext>
            </a:extLst>
          </p:cNvPr>
          <p:cNvSpPr/>
          <p:nvPr/>
        </p:nvSpPr>
        <p:spPr>
          <a:xfrm>
            <a:off x="7127785" y="2437306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МП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9612CD6-531A-A9D1-53BA-2EB1D7099DC9}"/>
              </a:ext>
            </a:extLst>
          </p:cNvPr>
          <p:cNvSpPr/>
          <p:nvPr/>
        </p:nvSpPr>
        <p:spPr>
          <a:xfrm>
            <a:off x="8116918" y="2446504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1 МП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4ADCD95-6FF2-E80C-3744-F7942EE40DA8}"/>
              </a:ext>
            </a:extLst>
          </p:cNvPr>
          <p:cNvSpPr/>
          <p:nvPr/>
        </p:nvSpPr>
        <p:spPr>
          <a:xfrm>
            <a:off x="9183273" y="2437306"/>
            <a:ext cx="914400" cy="432000"/>
          </a:xfrm>
          <a:prstGeom prst="ellipse">
            <a:avLst/>
          </a:prstGeom>
          <a:solidFill>
            <a:srgbClr val="8BEEF6"/>
          </a:solidFill>
          <a:ln>
            <a:solidFill>
              <a:srgbClr val="8BEE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2 МП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BF14D91A-D2EB-D2F4-BD26-85750945E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72907"/>
              </p:ext>
            </p:extLst>
          </p:nvPr>
        </p:nvGraphicFramePr>
        <p:xfrm>
          <a:off x="2548078" y="2670034"/>
          <a:ext cx="6635195" cy="32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42">
                  <a:extLst>
                    <a:ext uri="{9D8B030D-6E8A-4147-A177-3AD203B41FA5}">
                      <a16:colId xmlns:a16="http://schemas.microsoft.com/office/drawing/2014/main" xmlns="" val="1161123227"/>
                    </a:ext>
                  </a:extLst>
                </a:gridCol>
                <a:gridCol w="6156053">
                  <a:extLst>
                    <a:ext uri="{9D8B030D-6E8A-4147-A177-3AD203B41FA5}">
                      <a16:colId xmlns:a16="http://schemas.microsoft.com/office/drawing/2014/main" xmlns="" val="2091600970"/>
                    </a:ext>
                  </a:extLst>
                </a:gridCol>
              </a:tblGrid>
              <a:tr h="5766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spc="0" baseline="0" dirty="0">
                          <a:solidFill>
                            <a:srgbClr val="245246"/>
                          </a:solidFill>
                          <a:latin typeface="+mj-lt"/>
                          <a:ea typeface="+mj-ea"/>
                          <a:cs typeface="Arial"/>
                        </a:rPr>
                        <a:t>Мероприятия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2864500"/>
                  </a:ext>
                </a:extLst>
              </a:tr>
              <a:tr h="5754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Внешняя проверка годового отчета об исполнении бюджета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060121"/>
                  </a:ext>
                </a:extLst>
              </a:tr>
              <a:tr h="10240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Мониторинг исполнения региональных и муниципальных составляющих национальных проектов (ежеквартально</a:t>
                      </a:r>
                      <a:r>
                        <a:rPr lang="ru-RU" sz="1400" b="1" kern="120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kern="1200" spc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Ежеквартальный анализ исполнения бюджета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0656495"/>
                  </a:ext>
                </a:extLst>
              </a:tr>
              <a:tr h="10240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Экспертиза проектов муниципальных правовых актов</a:t>
                      </a:r>
                    </a:p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Контроль за соблюдением порядка формирования, управления и распоряжения муниципальным имуществом,</a:t>
                      </a:r>
                    </a:p>
                    <a:p>
                      <a:pPr marL="0" indent="360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Экспертиза проекта бюджета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1136925"/>
                  </a:ext>
                </a:extLst>
              </a:tr>
            </a:tbl>
          </a:graphicData>
        </a:graphic>
      </p:graphicFrame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6882069E-179D-C602-8CC2-79670344B192}"/>
              </a:ext>
            </a:extLst>
          </p:cNvPr>
          <p:cNvSpPr/>
          <p:nvPr/>
        </p:nvSpPr>
        <p:spPr>
          <a:xfrm>
            <a:off x="2431412" y="3275500"/>
            <a:ext cx="468000" cy="468000"/>
          </a:xfrm>
          <a:prstGeom prst="ellipse">
            <a:avLst/>
          </a:prstGeom>
          <a:solidFill>
            <a:srgbClr val="245246"/>
          </a:solidFill>
          <a:ln>
            <a:solidFill>
              <a:srgbClr val="2452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EC3385D9-B05C-475C-6706-90E921649261}"/>
              </a:ext>
            </a:extLst>
          </p:cNvPr>
          <p:cNvSpPr/>
          <p:nvPr/>
        </p:nvSpPr>
        <p:spPr>
          <a:xfrm>
            <a:off x="2431412" y="4110878"/>
            <a:ext cx="468000" cy="468000"/>
          </a:xfrm>
          <a:prstGeom prst="ellipse">
            <a:avLst/>
          </a:prstGeom>
          <a:solidFill>
            <a:srgbClr val="FFF29F"/>
          </a:solidFill>
          <a:ln>
            <a:solidFill>
              <a:srgbClr val="FFF2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6BFC0B25-77BF-8439-6C9A-65E714B8057B}"/>
              </a:ext>
            </a:extLst>
          </p:cNvPr>
          <p:cNvSpPr/>
          <p:nvPr/>
        </p:nvSpPr>
        <p:spPr>
          <a:xfrm>
            <a:off x="2431412" y="5138034"/>
            <a:ext cx="468000" cy="468000"/>
          </a:xfrm>
          <a:prstGeom prst="ellipse">
            <a:avLst/>
          </a:prstGeom>
          <a:solidFill>
            <a:srgbClr val="B8BBB5"/>
          </a:solidFill>
          <a:ln>
            <a:solidFill>
              <a:srgbClr val="B8BB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545FD60-DE9E-405E-C840-5D541D4536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340" b="97774" l="2716" r="98889">
                        <a14:foregroundMark x1="70123" y1="45455" x2="70123" y2="45455"/>
                        <a14:foregroundMark x1="69383" y1="29685" x2="63210" y2="31354"/>
                        <a14:foregroundMark x1="63457" y1="31169" x2="58642" y2="36178"/>
                        <a14:foregroundMark x1="57284" y1="37848" x2="54321" y2="48609"/>
                        <a14:foregroundMark x1="53951" y1="57699" x2="56420" y2="66976"/>
                        <a14:foregroundMark x1="58025" y1="69759" x2="58025" y2="69759"/>
                        <a14:foregroundMark x1="60988" y1="73284" x2="60988" y2="73284"/>
                        <a14:foregroundMark x1="63951" y1="76252" x2="63951" y2="76252"/>
                        <a14:foregroundMark x1="70988" y1="64564" x2="70988" y2="64564"/>
                        <a14:foregroundMark x1="68519" y1="31169" x2="73951" y2="31169"/>
                        <a14:foregroundMark x1="69383" y1="29314" x2="80617" y2="30427"/>
                        <a14:foregroundMark x1="80370" y1="30056" x2="85556" y2="43785"/>
                        <a14:foregroundMark x1="86296" y1="45083" x2="86667" y2="58813"/>
                        <a14:foregroundMark x1="86667" y1="57514" x2="80370" y2="73469"/>
                        <a14:foregroundMark x1="81728" y1="71058" x2="73951" y2="78664"/>
                        <a14:foregroundMark x1="74815" y1="77922" x2="63951" y2="76252"/>
                        <a14:foregroundMark x1="63951" y1="76252" x2="72840" y2="32839"/>
                        <a14:foregroundMark x1="57037" y1="44156" x2="83333" y2="660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5623" y="2511950"/>
            <a:ext cx="6477000" cy="431000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5799B8A-5F71-7C40-F02A-2DADB79E1EFA}"/>
              </a:ext>
            </a:extLst>
          </p:cNvPr>
          <p:cNvSpPr/>
          <p:nvPr/>
        </p:nvSpPr>
        <p:spPr>
          <a:xfrm>
            <a:off x="9277280" y="4344878"/>
            <a:ext cx="1698379" cy="79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spc="100" dirty="0">
                <a:solidFill>
                  <a:srgbClr val="2452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 аудит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2F7A85E-62ED-1A07-9C13-D57F28DF61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53" y="4814226"/>
            <a:ext cx="2424165" cy="21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59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31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9" grpId="0" animBg="1"/>
      <p:bldP spid="24" grpId="0" animBg="1"/>
      <p:bldP spid="26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53C68B-FFF4-8105-F4FD-F12F9E0A8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2"/>
            <a:ext cx="12266613" cy="6933307"/>
          </a:xfrm>
          <a:prstGeom prst="rect">
            <a:avLst/>
          </a:prstGeom>
        </p:spPr>
      </p:pic>
      <p:cxnSp>
        <p:nvCxnSpPr>
          <p:cNvPr id="22" name="Соединительная линия: изогнутая 6">
            <a:extLst>
              <a:ext uri="{FF2B5EF4-FFF2-40B4-BE49-F238E27FC236}">
                <a16:creationId xmlns:a16="http://schemas.microsoft.com/office/drawing/2014/main" xmlns="" id="{0330CCB7-989B-3921-04C2-A3A34F7268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4234815" y="1926676"/>
            <a:ext cx="1007086" cy="208813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: изогнутая 95">
            <a:extLst>
              <a:ext uri="{FF2B5EF4-FFF2-40B4-BE49-F238E27FC236}">
                <a16:creationId xmlns:a16="http://schemas.microsoft.com/office/drawing/2014/main" xmlns="" id="{ECED4F42-D2DB-B2B8-0B2C-651EF93B1E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41901" y="1928345"/>
            <a:ext cx="1048377" cy="187771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17941041-92E5-F4A2-5FD5-57FA6BD76C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241901" y="1483823"/>
            <a:ext cx="1" cy="4572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AB6E155-6CB7-C093-759B-0DF7215C5DFF}"/>
              </a:ext>
            </a:extLst>
          </p:cNvPr>
          <p:cNvSpPr/>
          <p:nvPr/>
        </p:nvSpPr>
        <p:spPr>
          <a:xfrm>
            <a:off x="4037012" y="552566"/>
            <a:ext cx="2119290" cy="976028"/>
          </a:xfrm>
          <a:prstGeom prst="rect">
            <a:avLst/>
          </a:prstGeom>
          <a:solidFill>
            <a:srgbClr val="B6C3F5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spcBef>
                <a:spcPct val="0"/>
              </a:spcBef>
            </a:pPr>
            <a:r>
              <a:rPr lang="ru-RU" sz="18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 </a:t>
            </a:r>
          </a:p>
          <a:p>
            <a:pPr algn="ctr" defTabSz="400050" rtl="0">
              <a:spcBef>
                <a:spcPct val="0"/>
              </a:spcBef>
            </a:pPr>
            <a:r>
              <a:rPr lang="ru-RU" sz="1800" spc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Контрольных </a:t>
            </a: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DBACDD5-9C5A-04BB-C3CF-B61C6ACA2DCE}"/>
              </a:ext>
            </a:extLst>
          </p:cNvPr>
          <p:cNvSpPr/>
          <p:nvPr/>
        </p:nvSpPr>
        <p:spPr>
          <a:xfrm>
            <a:off x="3310303" y="2031385"/>
            <a:ext cx="1828800" cy="704987"/>
          </a:xfrm>
          <a:prstGeom prst="rect">
            <a:avLst/>
          </a:prstGeom>
          <a:solidFill>
            <a:srgbClr val="8BEEF6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spcBef>
                <a:spcPct val="0"/>
              </a:spcBef>
            </a:pPr>
            <a:r>
              <a:rPr lang="ru-RU" sz="18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47</a:t>
            </a:r>
          </a:p>
          <a:p>
            <a:pPr algn="ctr" defTabSz="400050" rtl="0">
              <a:spcBef>
                <a:spcPct val="0"/>
              </a:spcBef>
            </a:pP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A0567DC-20A2-41B2-88AC-B0F95252E361}"/>
              </a:ext>
            </a:extLst>
          </p:cNvPr>
          <p:cNvSpPr/>
          <p:nvPr/>
        </p:nvSpPr>
        <p:spPr>
          <a:xfrm>
            <a:off x="5375726" y="1956229"/>
            <a:ext cx="2310350" cy="773777"/>
          </a:xfrm>
          <a:prstGeom prst="rect">
            <a:avLst/>
          </a:prstGeom>
          <a:solidFill>
            <a:srgbClr val="96EACA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>
              <a:spcBef>
                <a:spcPct val="0"/>
              </a:spcBef>
            </a:pPr>
            <a:r>
              <a:rPr lang="ru-RU" sz="18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</a:p>
          <a:p>
            <a:pPr algn="ctr" defTabSz="400050">
              <a:spcBef>
                <a:spcPct val="0"/>
              </a:spcBef>
            </a:pP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Муниципальных программ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C0A40D3-47EE-8DF2-6DD5-B80CF60FA669}"/>
              </a:ext>
            </a:extLst>
          </p:cNvPr>
          <p:cNvSpPr/>
          <p:nvPr/>
        </p:nvSpPr>
        <p:spPr>
          <a:xfrm>
            <a:off x="6577984" y="550281"/>
            <a:ext cx="1954827" cy="976028"/>
          </a:xfrm>
          <a:prstGeom prst="rect">
            <a:avLst/>
          </a:prstGeom>
          <a:solidFill>
            <a:srgbClr val="B6C3F5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 rtl="0">
              <a:spcBef>
                <a:spcPct val="0"/>
              </a:spcBef>
            </a:pPr>
            <a:r>
              <a:rPr lang="ru-RU" sz="18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</a:p>
          <a:p>
            <a:pPr algn="ctr" defTabSz="400050" rtl="0">
              <a:spcBef>
                <a:spcPct val="0"/>
              </a:spcBef>
            </a:pP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Встречная проверка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F2F1393-1BCC-6891-74BA-E669C6477A1D}"/>
              </a:ext>
            </a:extLst>
          </p:cNvPr>
          <p:cNvCxnSpPr>
            <a:cxnSpLocks/>
            <a:stCxn id="36" idx="3"/>
            <a:endCxn id="2" idx="1"/>
          </p:cNvCxnSpPr>
          <p:nvPr/>
        </p:nvCxnSpPr>
        <p:spPr>
          <a:xfrm flipV="1">
            <a:off x="6156302" y="1038295"/>
            <a:ext cx="421682" cy="22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88FD832-0539-D4CD-2BA4-C80BE9C31D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90126" y="2736372"/>
            <a:ext cx="0" cy="51334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33E6C3D-0B35-512A-E517-EDA33F13D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03665" y="3263064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AACE594-8979-171C-B8E6-40652B81BB82}"/>
              </a:ext>
            </a:extLst>
          </p:cNvPr>
          <p:cNvSpPr/>
          <p:nvPr/>
        </p:nvSpPr>
        <p:spPr>
          <a:xfrm>
            <a:off x="6564799" y="2833144"/>
            <a:ext cx="3040378" cy="830654"/>
          </a:xfrm>
          <a:prstGeom prst="rect">
            <a:avLst/>
          </a:prstGeom>
          <a:solidFill>
            <a:srgbClr val="CAF5E5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>
              <a:spcBef>
                <a:spcPct val="0"/>
              </a:spcBef>
            </a:pP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Муниципальные программы социального сектора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05E6CE1-B937-768A-7531-9AAED0936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015806" y="3263064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BE1B8E9-CBE9-8A28-AF2C-2E6760B9DB1C}"/>
              </a:ext>
            </a:extLst>
          </p:cNvPr>
          <p:cNvSpPr/>
          <p:nvPr/>
        </p:nvSpPr>
        <p:spPr>
          <a:xfrm>
            <a:off x="3579815" y="2852480"/>
            <a:ext cx="2445546" cy="830654"/>
          </a:xfrm>
          <a:prstGeom prst="rect">
            <a:avLst/>
          </a:prstGeom>
          <a:solidFill>
            <a:srgbClr val="CAF5E5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>
              <a:spcBef>
                <a:spcPct val="0"/>
              </a:spcBef>
            </a:pP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Муниципальные программы хозяйственного блока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AD0121C1-8858-7FE8-7F42-18D8C5C53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86076" y="3702669"/>
            <a:ext cx="13185" cy="171018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C231C97B-9D20-A835-110B-705A51FE3A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699261" y="3985570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E1FA1F70-2B7D-DB8F-0197-43AFF35DF3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707797" y="4635468"/>
            <a:ext cx="34913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4436711-C5DA-7983-9469-D6198D918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688837" y="5407867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BAF1C07-9A5C-6767-AA96-76D1375DC652}"/>
              </a:ext>
            </a:extLst>
          </p:cNvPr>
          <p:cNvSpPr/>
          <p:nvPr/>
        </p:nvSpPr>
        <p:spPr>
          <a:xfrm>
            <a:off x="7955531" y="3732328"/>
            <a:ext cx="3777681" cy="494442"/>
          </a:xfrm>
          <a:prstGeom prst="rect">
            <a:avLst/>
          </a:prstGeom>
          <a:solidFill>
            <a:srgbClr val="CAF5E5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>
              <a:spcBef>
                <a:spcPct val="0"/>
              </a:spcBef>
            </a:pP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образования в городе Магнитогорске»</a:t>
            </a:r>
            <a:r>
              <a:rPr lang="ru-RU" sz="1800" b="1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800" spc="1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F9A5BFD-CF58-A077-F7C7-9EA38F161FF3}"/>
              </a:ext>
            </a:extLst>
          </p:cNvPr>
          <p:cNvSpPr/>
          <p:nvPr/>
        </p:nvSpPr>
        <p:spPr>
          <a:xfrm>
            <a:off x="7963157" y="4338549"/>
            <a:ext cx="3770055" cy="593839"/>
          </a:xfrm>
          <a:prstGeom prst="rect">
            <a:avLst/>
          </a:prstGeom>
          <a:solidFill>
            <a:srgbClr val="CAF5E5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>
              <a:spcBef>
                <a:spcPct val="0"/>
              </a:spcBef>
            </a:pP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физической культуры и спорта в городе Магнитогорске»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0B52569-5B8F-8ED9-6D4F-DC5940652B77}"/>
              </a:ext>
            </a:extLst>
          </p:cNvPr>
          <p:cNvSpPr/>
          <p:nvPr/>
        </p:nvSpPr>
        <p:spPr>
          <a:xfrm>
            <a:off x="7954570" y="5043550"/>
            <a:ext cx="3778642" cy="731520"/>
          </a:xfrm>
          <a:prstGeom prst="rect">
            <a:avLst/>
          </a:prstGeom>
          <a:solidFill>
            <a:srgbClr val="CAF5E5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>
              <a:spcBef>
                <a:spcPct val="0"/>
              </a:spcBef>
            </a:pP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«Социальное обслуживание и социальная поддержка жителей города Магнитогорска»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4C6198A-722D-1D06-C0AD-53192C5EB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94360" y="3683134"/>
            <a:ext cx="0" cy="122778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92A529BE-D688-096E-8277-CBEE35878A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520040" y="4093407"/>
            <a:ext cx="27432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40768E85-B040-66F6-EDA1-658EACA3B5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445230" y="4910921"/>
            <a:ext cx="34913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42020B0-B1EE-B1EE-FBD0-7F788728B327}"/>
              </a:ext>
            </a:extLst>
          </p:cNvPr>
          <p:cNvSpPr/>
          <p:nvPr/>
        </p:nvSpPr>
        <p:spPr>
          <a:xfrm>
            <a:off x="455612" y="3750214"/>
            <a:ext cx="4074852" cy="657916"/>
          </a:xfrm>
          <a:prstGeom prst="rect">
            <a:avLst/>
          </a:prstGeom>
          <a:solidFill>
            <a:srgbClr val="CAF5E5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>
              <a:spcBef>
                <a:spcPct val="0"/>
              </a:spcBef>
            </a:pP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«Формирование комфортной городской среды в городе Магнитогорске</a:t>
            </a:r>
            <a:r>
              <a:rPr lang="ru-RU" sz="1800" spc="100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13E3691-C2D0-F433-5315-4D762F10C727}"/>
              </a:ext>
            </a:extLst>
          </p:cNvPr>
          <p:cNvSpPr/>
          <p:nvPr/>
        </p:nvSpPr>
        <p:spPr>
          <a:xfrm>
            <a:off x="455613" y="4520787"/>
            <a:ext cx="4064428" cy="622843"/>
          </a:xfrm>
          <a:prstGeom prst="rect">
            <a:avLst/>
          </a:prstGeom>
          <a:solidFill>
            <a:srgbClr val="CAF5E5"/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rtlCol="0" anchor="ctr" anchorCtr="0">
            <a:noAutofit/>
            <a:flatTx/>
          </a:bodyPr>
          <a:lstStyle/>
          <a:p>
            <a:pPr algn="ctr" defTabSz="400050">
              <a:spcBef>
                <a:spcPct val="0"/>
              </a:spcBef>
            </a:pPr>
            <a:r>
              <a:rPr lang="ru-RU" sz="1800" spc="1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городского пассажирского транспорта в городе Магнитогорске»</a:t>
            </a:r>
          </a:p>
        </p:txBody>
      </p:sp>
      <p:sp>
        <p:nvSpPr>
          <p:cNvPr id="41" name="Заголовок 37">
            <a:extLst>
              <a:ext uri="{FF2B5EF4-FFF2-40B4-BE49-F238E27FC236}">
                <a16:creationId xmlns:a16="http://schemas.microsoft.com/office/drawing/2014/main" xmlns="" id="{10187173-315C-0F63-A632-9D634FD3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2" y="19380"/>
            <a:ext cx="12188825" cy="46800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22449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51D78F-6071-ABEB-FD07-4AD9F63F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66612" cy="693420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7384C148-DA37-0BF9-141F-B52B047C8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12083311"/>
              </p:ext>
            </p:extLst>
          </p:nvPr>
        </p:nvGraphicFramePr>
        <p:xfrm>
          <a:off x="73474" y="1749097"/>
          <a:ext cx="11808728" cy="4801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CD8A90D-8A4E-09D0-88D7-EE97A20FC576}"/>
              </a:ext>
            </a:extLst>
          </p:cNvPr>
          <p:cNvSpPr/>
          <p:nvPr/>
        </p:nvSpPr>
        <p:spPr>
          <a:xfrm>
            <a:off x="455611" y="445491"/>
            <a:ext cx="11277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18FE151B-2B4E-B129-A094-A4408C304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3331977"/>
              </p:ext>
            </p:extLst>
          </p:nvPr>
        </p:nvGraphicFramePr>
        <p:xfrm>
          <a:off x="455611" y="4495800"/>
          <a:ext cx="22860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rgbClr val="244655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3 082,9</a:t>
                      </a: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rgbClr val="244655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8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Нарушения в сфере закупок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8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FE804588-85F6-1B29-F76E-372235210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3050664"/>
              </p:ext>
            </p:extLst>
          </p:nvPr>
        </p:nvGraphicFramePr>
        <p:xfrm>
          <a:off x="3296477" y="137211"/>
          <a:ext cx="258500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005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59715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1 883,3</a:t>
                      </a:r>
                    </a:p>
                    <a:p>
                      <a:pPr algn="ctr"/>
                      <a:r>
                        <a:rPr lang="ru-RU" sz="20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80145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При начислении и выплате заработной платы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A40A18BC-7623-0FBA-4B53-C0DEF06C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5707974"/>
              </p:ext>
            </p:extLst>
          </p:nvPr>
        </p:nvGraphicFramePr>
        <p:xfrm>
          <a:off x="9047707" y="281355"/>
          <a:ext cx="2362199" cy="139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9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75194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2 503,4</a:t>
                      </a:r>
                      <a:endParaRPr lang="ru-RU" sz="1800" b="1" kern="1200" spc="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5F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6466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Необоснованные и излишние расходы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5F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F517DAE8-031E-C43D-2534-A8CCBF91D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9642731"/>
              </p:ext>
            </p:extLst>
          </p:nvPr>
        </p:nvGraphicFramePr>
        <p:xfrm>
          <a:off x="245804" y="2286027"/>
          <a:ext cx="27834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404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53421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1 078,8</a:t>
                      </a: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113871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Несоблюдение установленных процедур и требований бюджетного законодательства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xmlns="" id="{AE2AE56A-F45A-F022-F1BD-25DC9159B306}"/>
              </a:ext>
            </a:extLst>
          </p:cNvPr>
          <p:cNvSpPr/>
          <p:nvPr/>
        </p:nvSpPr>
        <p:spPr>
          <a:xfrm>
            <a:off x="5261651" y="3774360"/>
            <a:ext cx="1432374" cy="1260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100" dirty="0">
                <a:solidFill>
                  <a:srgbClr val="2452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13,9</a:t>
            </a:r>
          </a:p>
          <a:p>
            <a:pPr algn="ctr"/>
            <a:r>
              <a:rPr lang="ru-RU" sz="1600" spc="100" dirty="0">
                <a:solidFill>
                  <a:srgbClr val="2452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E5C2B0F7-6067-B78F-014B-AFB0E3EFD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016772"/>
              </p:ext>
            </p:extLst>
          </p:nvPr>
        </p:nvGraphicFramePr>
        <p:xfrm>
          <a:off x="339208" y="167691"/>
          <a:ext cx="259659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596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62137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511,1</a:t>
                      </a: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72493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Нецелевое использование бюджетных средств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xmlns="" id="{0F50863A-972E-338D-F59D-E488FA03A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2883872"/>
              </p:ext>
            </p:extLst>
          </p:nvPr>
        </p:nvGraphicFramePr>
        <p:xfrm>
          <a:off x="8913812" y="2286027"/>
          <a:ext cx="249609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94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43991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239,7</a:t>
                      </a: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7640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Нарушения при  распоряжении муниципальным имуществом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  <p:graphicFrame>
        <p:nvGraphicFramePr>
          <p:cNvPr id="77" name="Таблица 76">
            <a:extLst>
              <a:ext uri="{FF2B5EF4-FFF2-40B4-BE49-F238E27FC236}">
                <a16:creationId xmlns:a16="http://schemas.microsoft.com/office/drawing/2014/main" xmlns="" id="{35DA9EA4-2796-0821-8B8D-34A1AF7C2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316116"/>
              </p:ext>
            </p:extLst>
          </p:nvPr>
        </p:nvGraphicFramePr>
        <p:xfrm>
          <a:off x="6242155" y="152451"/>
          <a:ext cx="244646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467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62277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4 619,8</a:t>
                      </a:r>
                    </a:p>
                    <a:p>
                      <a:pPr algn="ctr"/>
                      <a:r>
                        <a:rPr lang="ru-RU" sz="18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тысяч рублей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72656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При выполнении ремонтных и строительных работ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929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994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51D78F-6071-ABEB-FD07-4AD9F63F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12266612" cy="69342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CD8A90D-8A4E-09D0-88D7-EE97A20FC576}"/>
              </a:ext>
            </a:extLst>
          </p:cNvPr>
          <p:cNvSpPr/>
          <p:nvPr/>
        </p:nvSpPr>
        <p:spPr>
          <a:xfrm>
            <a:off x="455611" y="445491"/>
            <a:ext cx="11277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8715B78-2D0B-ECEC-16B8-68965FA55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703736"/>
              </p:ext>
            </p:extLst>
          </p:nvPr>
        </p:nvGraphicFramePr>
        <p:xfrm>
          <a:off x="4113211" y="228600"/>
          <a:ext cx="3962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404028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Муниципальные программы хозяйственного блока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9B990054-F303-73B8-F41F-3D19C9E8D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401116"/>
              </p:ext>
            </p:extLst>
          </p:nvPr>
        </p:nvGraphicFramePr>
        <p:xfrm>
          <a:off x="455611" y="1302741"/>
          <a:ext cx="5257801" cy="411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1280705">
                <a:tc>
                  <a:txBody>
                    <a:bodyPr/>
                    <a:lstStyle/>
                    <a:p>
                      <a:pPr algn="just" defTabSz="400050">
                        <a:spcBef>
                          <a:spcPct val="0"/>
                        </a:spcBef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1. «Формирование комфортной городской среды в городе Магнитогорске»</a:t>
                      </a:r>
                    </a:p>
                    <a:p>
                      <a:pPr marL="0" marR="0" lvl="0" indent="0" algn="just" defTabSz="40005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2. «Развитие городского пассажирского транспорта в городе Магнитогорске»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2671185">
                <a:tc>
                  <a:txBody>
                    <a:bodyPr/>
                    <a:lstStyle/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Анализ достижения целевых показателей и ожидаемых результатов реализации муниципальной программы;</a:t>
                      </a:r>
                    </a:p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Проверка достоверности отчетности о реализации мероприятий муниципальной программы;</a:t>
                      </a:r>
                    </a:p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Проверка законности и эффективности использования средств бюджета города, направленных на реализацию мероприятий муниципальной программы.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39761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7038DE6E-176D-1674-D544-51DBB9DCA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385662"/>
              </p:ext>
            </p:extLst>
          </p:nvPr>
        </p:nvGraphicFramePr>
        <p:xfrm>
          <a:off x="6208712" y="1283691"/>
          <a:ext cx="57912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xmlns="" val="2289018298"/>
                    </a:ext>
                  </a:extLst>
                </a:gridCol>
              </a:tblGrid>
              <a:tr h="404028">
                <a:tc>
                  <a:txBody>
                    <a:bodyPr/>
                    <a:lstStyle/>
                    <a:p>
                      <a:pPr marL="0" indent="0" algn="just" defTabSz="400050">
                        <a:spcBef>
                          <a:spcPct val="0"/>
                        </a:spcBef>
                      </a:pPr>
                      <a:r>
                        <a:rPr lang="ru-RU" sz="1800" b="1" kern="1200" spc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1. «Развитие городского пассажирского транспорта в городе Магнитогорске»</a:t>
                      </a:r>
                      <a:endParaRPr lang="ru-RU" sz="1800" b="1" kern="1200" spc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9716853"/>
                  </a:ext>
                </a:extLst>
              </a:tr>
              <a:tr h="404028">
                <a:tc>
                  <a:txBody>
                    <a:bodyPr/>
                    <a:lstStyle/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Анализ нормативно-правовых актов, методических, распорядительных и иных документов, регламентирующих деятельность Управления транспорта и коммунального хозяйства администрации города как ответственного исполнителя программы;</a:t>
                      </a:r>
                    </a:p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Анализ соблюдения порядка отбора исполнителей муниципальных контрактов на осуществление регулярных перевозок по регулируемым тарифам (электрическим и автомобильным транспортом) и претендентов на получение субсидий из бюджета города на перевозку льготных категорий граждан;</a:t>
                      </a:r>
                    </a:p>
                    <a:p>
                      <a:pPr marL="0" indent="36000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kern="1200" spc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Анализ определения стоимости муниципальных контрактов и соблюдения исполнителями условий муниципальных контрактов.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F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397616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4F3FF43A-FAD7-4423-6BE7-0900D8929BE9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flipH="1">
            <a:off x="3084511" y="929640"/>
            <a:ext cx="3009900" cy="373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EA28E157-D752-DC04-D3B8-9A2D1641F497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6094411" y="929640"/>
            <a:ext cx="3009901" cy="354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53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Whitepap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3A2C"/>
      </a:accent1>
      <a:accent2>
        <a:srgbClr val="FEF8F2"/>
      </a:accent2>
      <a:accent3>
        <a:srgbClr val="244655"/>
      </a:accent3>
      <a:accent4>
        <a:srgbClr val="DD923B"/>
      </a:accent4>
      <a:accent5>
        <a:srgbClr val="D8AD63"/>
      </a:accent5>
      <a:accent6>
        <a:srgbClr val="95A8B4"/>
      </a:accent6>
      <a:hlink>
        <a:srgbClr val="0563C1"/>
      </a:hlink>
      <a:folHlink>
        <a:srgbClr val="954F72"/>
      </a:folHlink>
    </a:clrScheme>
    <a:fontScheme name="Custom 47">
      <a:majorFont>
        <a:latin typeface="Bookman Old Style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6401875_win32_SL_v5_B" id="{A295CC4B-310C-4963-9313-0BE83AAEA2AF}" vid="{311A0ED5-896D-436C-B6C5-2669057091B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C1635ED-2F1E-49DA-BB82-7D1087ACB499}">
  <we:reference id="wa200005566" version="3.0.0.1" store="ru-RU" storeType="OMEX"/>
  <we:alternateReferences>
    <we:reference id="wa200005566" version="3.0.0.1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0AB9E8-CA93-40DD-A2B6-0D233FA7CCE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7F9A6FF-716F-45B9-98ED-9186B99E9D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15CA70-6005-4067-A323-80E656090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952</Words>
  <Application>Microsoft Office PowerPoint</Application>
  <PresentationFormat>Произвольный</PresentationFormat>
  <Paragraphs>230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в сфере контроля и аудита Контрольно-счетной палаты </vt:lpstr>
      <vt:lpstr>ОСНОВНЫЕ ПОКАЗАТЕЛИ ДЕЯТЕЛЬНОСТИ</vt:lpstr>
      <vt:lpstr>Результаты Экспертно-аналитической работы</vt:lpstr>
      <vt:lpstr>Результаты Экспертно-аналитической работы</vt:lpstr>
      <vt:lpstr>Результаты Экспертно-аналитической работы</vt:lpstr>
      <vt:lpstr>Результаты контрольных мероприятий</vt:lpstr>
      <vt:lpstr>Слайд 8</vt:lpstr>
      <vt:lpstr>Слайд 9</vt:lpstr>
      <vt:lpstr>Слайд 10</vt:lpstr>
      <vt:lpstr>Слайд 11</vt:lpstr>
      <vt:lpstr>Возможные риски при недостатках в учете муниципального имущества</vt:lpstr>
      <vt:lpstr>Сведения о мерах, принятых по результатам контрольных и экспертно-аналитических мероприятий </vt:lpstr>
      <vt:lpstr>Слайд 14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2023-03-27T10:43:43Z</dcterms:created>
  <dcterms:modified xsi:type="dcterms:W3CDTF">2024-01-30T05:17:24Z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