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85" r:id="rId5"/>
    <p:sldId id="296" r:id="rId6"/>
    <p:sldId id="294" r:id="rId7"/>
    <p:sldId id="287" r:id="rId8"/>
    <p:sldId id="295" r:id="rId9"/>
    <p:sldId id="290" r:id="rId10"/>
    <p:sldId id="297" r:id="rId11"/>
    <p:sldId id="283" r:id="rId12"/>
  </p:sldIdLst>
  <p:sldSz cx="17068800" cy="9601200"/>
  <p:notesSz cx="7559675" cy="106918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A0"/>
    <a:srgbClr val="034896"/>
    <a:srgbClr val="CF4520"/>
    <a:srgbClr val="E14A20"/>
    <a:srgbClr val="6AB3E7"/>
    <a:srgbClr val="66CC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08" y="-102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3.251\&#1086;&#1073;&#1084;&#1077;&#1085;\&#1064;&#1072;&#1089;&#1090;&#1080;&#1085;&#1072;%20&#1054;&#1040;\&#1043;&#1088;&#1072;&#1092;&#1080;&#1082;&#1080;%20&#1076;&#1083;&#1103;%20&#1089;&#1083;&#1072;&#1081;&#1076;&#1072;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3.251\&#1086;&#1073;&#1084;&#1077;&#1085;\&#1064;&#1072;&#1089;&#1090;&#1080;&#1085;&#1072;%20&#1054;&#1040;\&#1043;&#1088;&#1072;&#1092;&#1080;&#1082;&#1080;%20&#1076;&#1083;&#1103;%20&#1089;&#1083;&#1072;&#1081;&#1076;&#1072;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3.251\&#1086;&#1073;&#1084;&#1077;&#1085;\&#1064;&#1072;&#1089;&#1090;&#1080;&#1085;&#1072;%20&#1054;&#1040;\&#1043;&#1088;&#1072;&#1092;&#1080;&#1082;&#1080;%20&#1076;&#1083;&#1103;%20&#1089;&#1083;&#1072;&#1081;&#1076;&#1072;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1"/>
          <c:tx>
            <c:strRef>
              <c:f>Лист1!$B$1</c:f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Лист1!$A$2:$A$14</c:f>
            </c:multiLvlStrRef>
          </c:cat>
          <c:val>
            <c:numRef>
              <c:f>Лист1!$B$2:$B$14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A-445C-9035-9C41D66AE303}"/>
            </c:ext>
          </c:extLst>
        </c:ser>
        <c:ser>
          <c:idx val="0"/>
          <c:order val="0"/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A-445C-9035-9C41D66AE303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8A-445C-9035-9C41D66AE303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A-445C-9035-9C41D66AE303}"/>
              </c:ext>
            </c:extLst>
          </c:dPt>
          <c:dLbls>
            <c:dLbl>
              <c:idx val="0"/>
              <c:spPr>
                <a:noFill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1400" b="1" i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r>
                      <a:rPr lang="ru-RU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'[Графики для слайда 1.xlsx]Лист1'!$L$19:$L$21</c:f>
              <c:strCache>
                <c:ptCount val="3"/>
                <c:pt idx="0">
                  <c:v>На 01.01.2022г. </c:v>
                </c:pt>
                <c:pt idx="1">
                  <c:v>На 01.01.2023г. </c:v>
                </c:pt>
                <c:pt idx="2">
                  <c:v>На 01.01.2024г. </c:v>
                </c:pt>
              </c:strCache>
            </c:strRef>
          </c:cat>
          <c:val>
            <c:numRef>
              <c:f>'[Графики для слайда 1.xlsx]Лист1'!$M$19:$M$21</c:f>
              <c:numCache>
                <c:formatCode>#,##0.00</c:formatCode>
                <c:ptCount val="3"/>
                <c:pt idx="0">
                  <c:v>0.70000000000000062</c:v>
                </c:pt>
                <c:pt idx="1">
                  <c:v>0.45</c:v>
                </c:pt>
                <c:pt idx="2">
                  <c:v>0.31000000000000061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8A-445C-9035-9C41D66AE303}"/>
            </c:ext>
          </c:extLst>
        </c:ser>
        <c:dLbls>
          <c:showVal val="1"/>
        </c:dLbls>
        <c:gapWidth val="75"/>
        <c:axId val="128411136"/>
        <c:axId val="129525248"/>
      </c:barChart>
      <c:catAx>
        <c:axId val="1284111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pPr>
            <a:endParaRPr lang="ru-RU"/>
          </a:p>
        </c:txPr>
        <c:crossAx val="129525248"/>
        <c:crosses val="autoZero"/>
        <c:auto val="1"/>
        <c:lblAlgn val="ctr"/>
        <c:lblOffset val="100"/>
      </c:catAx>
      <c:valAx>
        <c:axId val="129525248"/>
        <c:scaling>
          <c:orientation val="minMax"/>
        </c:scaling>
        <c:delete val="1"/>
        <c:axPos val="l"/>
        <c:majorGridlines/>
        <c:numFmt formatCode="#,##0.00" sourceLinked="1"/>
        <c:majorTickMark val="none"/>
        <c:tickLblPos val="none"/>
        <c:crossAx val="12841113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7.407407407407407E-2"/>
          <c:w val="0.93888888888889033"/>
          <c:h val="0.76784740449110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BBB59">
                <a:lumMod val="75000"/>
              </a:srgb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62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Лист1!$L$35:$L$37</c:f>
              <c:strCache>
                <c:ptCount val="3"/>
                <c:pt idx="0">
                  <c:v>На 01.01.2022г. </c:v>
                </c:pt>
                <c:pt idx="1">
                  <c:v>На 01.01.2023г. </c:v>
                </c:pt>
                <c:pt idx="2">
                  <c:v>На 01.01.2024г. </c:v>
                </c:pt>
              </c:strCache>
            </c:strRef>
          </c:cat>
          <c:val>
            <c:numRef>
              <c:f>Лист1!$M$35:$M$37</c:f>
              <c:numCache>
                <c:formatCode>General</c:formatCode>
                <c:ptCount val="3"/>
                <c:pt idx="0">
                  <c:v>5021</c:v>
                </c:pt>
                <c:pt idx="1">
                  <c:v>6530</c:v>
                </c:pt>
                <c:pt idx="2">
                  <c:v>6432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07-4E0F-A6D6-A7D26161F256}"/>
            </c:ext>
          </c:extLst>
        </c:ser>
        <c:dLbls>
          <c:showVal val="1"/>
        </c:dLbls>
        <c:gapWidth val="75"/>
        <c:axId val="134115328"/>
        <c:axId val="134116864"/>
      </c:barChart>
      <c:catAx>
        <c:axId val="13411532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pPr>
            <a:endParaRPr lang="ru-RU"/>
          </a:p>
        </c:txPr>
        <c:crossAx val="134116864"/>
        <c:crosses val="autoZero"/>
        <c:auto val="1"/>
        <c:lblAlgn val="ctr"/>
        <c:lblOffset val="100"/>
      </c:catAx>
      <c:valAx>
        <c:axId val="13411686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41153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Лист1!$L$4:$L$6</c:f>
              <c:strCache>
                <c:ptCount val="3"/>
                <c:pt idx="0">
                  <c:v>На 01.01.2022г. </c:v>
                </c:pt>
                <c:pt idx="1">
                  <c:v>На 01.01.2023г. </c:v>
                </c:pt>
                <c:pt idx="2">
                  <c:v>На 01.01.2024г. </c:v>
                </c:pt>
              </c:strCache>
            </c:strRef>
          </c:cat>
          <c:val>
            <c:numRef>
              <c:f>Лист1!$M$4:$M$6</c:f>
              <c:numCache>
                <c:formatCode>General</c:formatCode>
                <c:ptCount val="3"/>
                <c:pt idx="0">
                  <c:v>1262</c:v>
                </c:pt>
                <c:pt idx="1">
                  <c:v>809</c:v>
                </c:pt>
                <c:pt idx="2">
                  <c:v>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31-4412-9AF4-9AA7A8EDB886}"/>
            </c:ext>
          </c:extLst>
        </c:ser>
        <c:dLbls>
          <c:showVal val="1"/>
        </c:dLbls>
        <c:gapWidth val="75"/>
        <c:axId val="157694592"/>
        <c:axId val="157757824"/>
      </c:barChart>
      <c:catAx>
        <c:axId val="1576945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pPr>
            <a:endParaRPr lang="ru-RU"/>
          </a:p>
        </c:txPr>
        <c:crossAx val="157757824"/>
        <c:crosses val="autoZero"/>
        <c:auto val="1"/>
        <c:lblAlgn val="ctr"/>
        <c:lblOffset val="100"/>
      </c:catAx>
      <c:valAx>
        <c:axId val="15775782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5769459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>
                <a:solidFill>
                  <a:srgbClr val="004274"/>
                </a:solidFill>
              </a:defRPr>
            </a:pPr>
            <a:r>
              <a:rPr lang="ru-RU" sz="280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Распределение безработных граждан по полу</a:t>
            </a:r>
          </a:p>
        </c:rich>
      </c:tx>
      <c:layout>
        <c:manualLayout>
          <c:xMode val="edge"/>
          <c:yMode val="edge"/>
          <c:x val="9.6428320426888828E-2"/>
          <c:y val="2.165354330708661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безработных граждан по полу</c:v>
                </c:pt>
              </c:strCache>
            </c:strRef>
          </c:tx>
          <c:dPt>
            <c:idx val="1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43-45A7-9A82-7965A2EA41DF}"/>
              </c:ext>
            </c:extLst>
          </c:dPt>
          <c:dLbls>
            <c:dLbl>
              <c:idx val="0"/>
              <c:layout>
                <c:manualLayout>
                  <c:x val="-0.187602899069435"/>
                  <c:y val="-0.18494094488189103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408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E43-45A7-9A82-7965A2EA41DF}"/>
                </c:ext>
              </c:extLst>
            </c:dLbl>
            <c:dLbl>
              <c:idx val="1"/>
              <c:layout>
                <c:manualLayout>
                  <c:x val="0.15909090909090967"/>
                  <c:y val="8.8653271789302268E-2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184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E43-45A7-9A82-7965A2EA41D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436</c:v>
                </c:pt>
                <c:pt idx="1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3-45A7-9A82-7965A2EA41DF}"/>
            </c:ext>
          </c:extLst>
        </c:ser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Распределение безработных граждан по возрасту</a:t>
            </a:r>
          </a:p>
        </c:rich>
      </c:tx>
      <c:layout>
        <c:manualLayout>
          <c:xMode val="edge"/>
          <c:yMode val="edge"/>
          <c:x val="0.14626548396389544"/>
          <c:y val="1.962909667092434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безработных граждан по возрасту</c:v>
                </c:pt>
              </c:strCache>
            </c:strRef>
          </c:tx>
          <c:dPt>
            <c:idx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0-2C51-40AC-9CA5-EB582A29FE6E}"/>
              </c:ext>
            </c:extLst>
          </c:dPt>
          <c:dPt>
            <c:idx val="1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51-40AC-9CA5-EB582A29FE6E}"/>
              </c:ext>
            </c:extLst>
          </c:dPt>
          <c:dPt>
            <c:idx val="2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2C51-40AC-9CA5-EB582A29FE6E}"/>
              </c:ext>
            </c:extLst>
          </c:dPt>
          <c:dLbls>
            <c:dLbl>
              <c:idx val="0"/>
              <c:layout>
                <c:manualLayout>
                  <c:x val="-0.176336239220098"/>
                  <c:y val="5.79091064703868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51-40AC-9CA5-EB582A29FE6E}"/>
                </c:ext>
              </c:extLst>
            </c:dLbl>
            <c:dLbl>
              <c:idx val="1"/>
              <c:layout>
                <c:manualLayout>
                  <c:x val="0.12918588301462319"/>
                  <c:y val="-0.160729487618396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1-40AC-9CA5-EB582A29FE6E}"/>
                </c:ext>
              </c:extLst>
            </c:dLbl>
            <c:dLbl>
              <c:idx val="2"/>
              <c:layout>
                <c:manualLayout>
                  <c:x val="7.3818311773528322E-2"/>
                  <c:y val="0.135161474380919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51-40AC-9CA5-EB582A29F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 возрасте от 18 до 35 лет</c:v>
                </c:pt>
                <c:pt idx="1">
                  <c:v>в возрасте от 36 до 50 лет</c:v>
                </c:pt>
                <c:pt idx="2">
                  <c:v>в возрасте от 50 лет и страше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</c:v>
                </c:pt>
                <c:pt idx="1">
                  <c:v>292</c:v>
                </c:pt>
                <c:pt idx="2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51-40AC-9CA5-EB582A29FE6E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5619502592663725"/>
          <c:y val="0.42671371558007332"/>
          <c:w val="0.34226190476190477"/>
          <c:h val="0.24026731712883775"/>
        </c:manualLayout>
      </c:layout>
      <c:txPr>
        <a:bodyPr/>
        <a:lstStyle/>
        <a:p>
          <a:pPr>
            <a:lnSpc>
              <a:spcPct val="100000"/>
            </a:lnSpc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A8C70-1654-46B3-9B0E-D99D22BC22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DCC6B-D150-46E9-8266-10826359ADE2}">
      <dgm:prSet phldrT="[Текст]"/>
      <dgm:spPr/>
      <dgm:t>
        <a:bodyPr/>
        <a:lstStyle/>
        <a:p>
          <a:r>
            <a:rPr lang="ru-RU" b="0" i="0" dirty="0" err="1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Человекоцентричность</a:t>
          </a:r>
          <a:r>
            <a:rPr lang="ru-RU" b="0" i="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 и бережное отношение</a:t>
          </a:r>
          <a:endParaRPr lang="ru-RU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EA7E4E-F285-44EF-8242-0DA7F50A5E20}" type="parTrans" cxnId="{C6ED2A26-29B7-4BDA-8825-FBD29E89414C}">
      <dgm:prSet/>
      <dgm:spPr/>
      <dgm:t>
        <a:bodyPr/>
        <a:lstStyle/>
        <a:p>
          <a:endParaRPr lang="ru-RU"/>
        </a:p>
      </dgm:t>
    </dgm:pt>
    <dgm:pt modelId="{3C114580-CD9E-4DB4-9539-73C2ADBE6140}" type="sibTrans" cxnId="{C6ED2A26-29B7-4BDA-8825-FBD29E89414C}">
      <dgm:prSet/>
      <dgm:spPr/>
      <dgm:t>
        <a:bodyPr/>
        <a:lstStyle/>
        <a:p>
          <a:endParaRPr lang="ru-RU"/>
        </a:p>
      </dgm:t>
    </dgm:pt>
    <dgm:pt modelId="{4C434D23-DF0A-4E2E-B9DE-5E24CD0592D4}">
      <dgm:prSet phldrT="[Текст]"/>
      <dgm:spPr/>
      <dgm:t>
        <a:bodyPr/>
        <a:lstStyle/>
        <a:p>
          <a:r>
            <a:rPr lang="ru-RU" b="0" i="0" dirty="0" err="1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Найм</a:t>
          </a:r>
          <a:r>
            <a:rPr lang="ru-RU" b="0" i="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 без стереотипов</a:t>
          </a:r>
          <a:endParaRPr lang="ru-RU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D28E83-45CA-4013-A330-A8846FF89D79}" type="parTrans" cxnId="{F25EE3BF-6A03-4F35-BC4D-F0E0A7F849ED}">
      <dgm:prSet/>
      <dgm:spPr/>
      <dgm:t>
        <a:bodyPr/>
        <a:lstStyle/>
        <a:p>
          <a:endParaRPr lang="ru-RU"/>
        </a:p>
      </dgm:t>
    </dgm:pt>
    <dgm:pt modelId="{86E6041E-79F8-4C53-9751-942CB3337C81}" type="sibTrans" cxnId="{F25EE3BF-6A03-4F35-BC4D-F0E0A7F849ED}">
      <dgm:prSet/>
      <dgm:spPr/>
      <dgm:t>
        <a:bodyPr/>
        <a:lstStyle/>
        <a:p>
          <a:endParaRPr lang="ru-RU"/>
        </a:p>
      </dgm:t>
    </dgm:pt>
    <dgm:pt modelId="{891C2555-F027-4597-9721-72F8912F4FCC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29F217A8-91C3-43FD-AF8A-56CF5B15EB61}" type="parTrans" cxnId="{6292737F-5DF9-407D-93F9-DC901FA503FA}">
      <dgm:prSet/>
      <dgm:spPr/>
      <dgm:t>
        <a:bodyPr/>
        <a:lstStyle/>
        <a:p>
          <a:endParaRPr lang="ru-RU"/>
        </a:p>
      </dgm:t>
    </dgm:pt>
    <dgm:pt modelId="{E35475E9-4DB1-4D49-BB86-4D3F816387AE}" type="sibTrans" cxnId="{6292737F-5DF9-407D-93F9-DC901FA503FA}">
      <dgm:prSet/>
      <dgm:spPr/>
      <dgm:t>
        <a:bodyPr/>
        <a:lstStyle/>
        <a:p>
          <a:endParaRPr lang="ru-RU"/>
        </a:p>
      </dgm:t>
    </dgm:pt>
    <dgm:pt modelId="{B0A52AF9-107E-42E1-8473-8C7FE070324C}">
      <dgm:prSet phldrT="[Текст]"/>
      <dgm:spPr/>
      <dgm:t>
        <a:bodyPr/>
        <a:lstStyle/>
        <a:p>
          <a:r>
            <a:rPr lang="ru-RU" b="0" i="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Удержание людей</a:t>
          </a:r>
          <a:endParaRPr lang="ru-RU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3BD76C-2BDA-4702-9CEF-B98DF61FAA45}" type="parTrans" cxnId="{FD9B47E4-664B-4B78-A65E-9E686F7D0A8B}">
      <dgm:prSet/>
      <dgm:spPr/>
      <dgm:t>
        <a:bodyPr/>
        <a:lstStyle/>
        <a:p>
          <a:endParaRPr lang="ru-RU"/>
        </a:p>
      </dgm:t>
    </dgm:pt>
    <dgm:pt modelId="{C65F0EFC-5D84-446F-808E-937535A0708B}" type="sibTrans" cxnId="{FD9B47E4-664B-4B78-A65E-9E686F7D0A8B}">
      <dgm:prSet/>
      <dgm:spPr/>
      <dgm:t>
        <a:bodyPr/>
        <a:lstStyle/>
        <a:p>
          <a:endParaRPr lang="ru-RU"/>
        </a:p>
      </dgm:t>
    </dgm:pt>
    <dgm:pt modelId="{28EF408A-FDF8-4EDC-B495-94569AB4FE5D}">
      <dgm:prSet phldrT="[Текст]"/>
      <dgm:spPr/>
      <dgm:t>
        <a:bodyPr/>
        <a:lstStyle/>
        <a:p>
          <a:r>
            <a:rPr lang="ru-RU" b="0" i="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Развитие бренда работодателя</a:t>
          </a:r>
          <a:endParaRPr lang="ru-RU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259EE6-A5D1-4BF3-97CB-7C80DB516008}" type="parTrans" cxnId="{557FACF6-22EE-4C0E-961B-3BFAD85544B3}">
      <dgm:prSet/>
      <dgm:spPr/>
      <dgm:t>
        <a:bodyPr/>
        <a:lstStyle/>
        <a:p>
          <a:endParaRPr lang="ru-RU"/>
        </a:p>
      </dgm:t>
    </dgm:pt>
    <dgm:pt modelId="{21CE1178-9565-47C1-90F5-C2C45CF12792}" type="sibTrans" cxnId="{557FACF6-22EE-4C0E-961B-3BFAD85544B3}">
      <dgm:prSet/>
      <dgm:spPr/>
      <dgm:t>
        <a:bodyPr/>
        <a:lstStyle/>
        <a:p>
          <a:endParaRPr lang="ru-RU"/>
        </a:p>
      </dgm:t>
    </dgm:pt>
    <dgm:pt modelId="{089A4185-2B21-49DD-96CA-3C7A22C1DDCF}">
      <dgm:prSet phldrT="[Текст]"/>
      <dgm:spPr/>
      <dgm:t>
        <a:bodyPr/>
        <a:lstStyle/>
        <a:p>
          <a:r>
            <a:rPr lang="ru-RU" b="0" i="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Управление впечатлениями сотрудников</a:t>
          </a:r>
          <a:endParaRPr lang="ru-RU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C52ED4-779D-467D-9675-0157572FD72B}" type="parTrans" cxnId="{DD773FFB-1269-4EFB-9B98-27223997A1DC}">
      <dgm:prSet/>
      <dgm:spPr/>
      <dgm:t>
        <a:bodyPr/>
        <a:lstStyle/>
        <a:p>
          <a:endParaRPr lang="ru-RU"/>
        </a:p>
      </dgm:t>
    </dgm:pt>
    <dgm:pt modelId="{A4667548-C31A-41EE-9B0D-75293EF23D54}" type="sibTrans" cxnId="{DD773FFB-1269-4EFB-9B98-27223997A1DC}">
      <dgm:prSet/>
      <dgm:spPr/>
      <dgm:t>
        <a:bodyPr/>
        <a:lstStyle/>
        <a:p>
          <a:endParaRPr lang="ru-RU"/>
        </a:p>
      </dgm:t>
    </dgm:pt>
    <dgm:pt modelId="{47FF173B-43C4-41BD-BAA0-6C79C3FDA970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13BD204-D638-4837-97DC-79CA95B739D1}" type="sibTrans" cxnId="{CD4E341C-9D8C-4936-BB7E-2A3E89B0D824}">
      <dgm:prSet/>
      <dgm:spPr/>
      <dgm:t>
        <a:bodyPr/>
        <a:lstStyle/>
        <a:p>
          <a:endParaRPr lang="ru-RU"/>
        </a:p>
      </dgm:t>
    </dgm:pt>
    <dgm:pt modelId="{639F882E-5541-41EF-BFF1-FA9523C1A700}" type="parTrans" cxnId="{CD4E341C-9D8C-4936-BB7E-2A3E89B0D824}">
      <dgm:prSet/>
      <dgm:spPr/>
      <dgm:t>
        <a:bodyPr/>
        <a:lstStyle/>
        <a:p>
          <a:endParaRPr lang="ru-RU"/>
        </a:p>
      </dgm:t>
    </dgm:pt>
    <dgm:pt modelId="{91459E75-3AD8-43AF-85EE-AD2863D976E5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75BA1A2-6F39-4791-A6C7-3D9DF0D1D092}" type="sibTrans" cxnId="{40169D66-5E34-4A0E-8A37-6042E42C65F9}">
      <dgm:prSet/>
      <dgm:spPr/>
      <dgm:t>
        <a:bodyPr/>
        <a:lstStyle/>
        <a:p>
          <a:endParaRPr lang="ru-RU"/>
        </a:p>
      </dgm:t>
    </dgm:pt>
    <dgm:pt modelId="{C7C6290D-443E-40D9-8F69-42901AA9C8FE}" type="parTrans" cxnId="{40169D66-5E34-4A0E-8A37-6042E42C65F9}">
      <dgm:prSet/>
      <dgm:spPr/>
      <dgm:t>
        <a:bodyPr/>
        <a:lstStyle/>
        <a:p>
          <a:endParaRPr lang="ru-RU"/>
        </a:p>
      </dgm:t>
    </dgm:pt>
    <dgm:pt modelId="{AF91BE8B-94E1-4790-A684-D624846472F6}" type="pres">
      <dgm:prSet presAssocID="{207A8C70-1654-46B3-9B0E-D99D22BC22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977A3-A04B-436B-A2F0-0A2A539503CF}" type="pres">
      <dgm:prSet presAssocID="{91459E75-3AD8-43AF-85EE-AD2863D976E5}" presName="composite" presStyleCnt="0"/>
      <dgm:spPr/>
    </dgm:pt>
    <dgm:pt modelId="{86F9C106-DA14-48B6-8AF3-6FC827A2A9D8}" type="pres">
      <dgm:prSet presAssocID="{91459E75-3AD8-43AF-85EE-AD2863D976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106BF-2E09-43AF-9E61-F47A7D0E0716}" type="pres">
      <dgm:prSet presAssocID="{91459E75-3AD8-43AF-85EE-AD2863D976E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CE9D7-5DF5-474E-9EF0-1D4EE131DF46}" type="pres">
      <dgm:prSet presAssocID="{175BA1A2-6F39-4791-A6C7-3D9DF0D1D092}" presName="sp" presStyleCnt="0"/>
      <dgm:spPr/>
    </dgm:pt>
    <dgm:pt modelId="{B1CBC42F-7794-41D8-A8DD-5083C2F60886}" type="pres">
      <dgm:prSet presAssocID="{891C2555-F027-4597-9721-72F8912F4FCC}" presName="composite" presStyleCnt="0"/>
      <dgm:spPr/>
    </dgm:pt>
    <dgm:pt modelId="{4BAEF160-B7D7-488A-B2E9-64F81531BB25}" type="pres">
      <dgm:prSet presAssocID="{891C2555-F027-4597-9721-72F8912F4F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C9C0-7B5F-4891-9E81-DF4D5F69EDCC}" type="pres">
      <dgm:prSet presAssocID="{891C2555-F027-4597-9721-72F8912F4F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6A8D7-1770-45BB-8F28-F845EA69B9A4}" type="pres">
      <dgm:prSet presAssocID="{E35475E9-4DB1-4D49-BB86-4D3F816387AE}" presName="sp" presStyleCnt="0"/>
      <dgm:spPr/>
    </dgm:pt>
    <dgm:pt modelId="{3184D0E9-2B8A-47C5-8EE4-0EFD98C49584}" type="pres">
      <dgm:prSet presAssocID="{47FF173B-43C4-41BD-BAA0-6C79C3FDA970}" presName="composite" presStyleCnt="0"/>
      <dgm:spPr/>
    </dgm:pt>
    <dgm:pt modelId="{475C71B6-0D17-4F5B-BF96-CEABFC468A43}" type="pres">
      <dgm:prSet presAssocID="{47FF173B-43C4-41BD-BAA0-6C79C3FDA9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2382B-8DEC-4509-B8CC-1D882C40C65B}" type="pres">
      <dgm:prSet presAssocID="{47FF173B-43C4-41BD-BAA0-6C79C3FDA9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C09D4-7256-444A-88C2-F5D9371BCCB2}" type="presOf" srcId="{91459E75-3AD8-43AF-85EE-AD2863D976E5}" destId="{86F9C106-DA14-48B6-8AF3-6FC827A2A9D8}" srcOrd="0" destOrd="0" presId="urn:microsoft.com/office/officeart/2005/8/layout/chevron2"/>
    <dgm:cxn modelId="{ECDBABAF-A333-497A-9B66-51F7C90845D8}" type="presOf" srcId="{891C2555-F027-4597-9721-72F8912F4FCC}" destId="{4BAEF160-B7D7-488A-B2E9-64F81531BB25}" srcOrd="0" destOrd="0" presId="urn:microsoft.com/office/officeart/2005/8/layout/chevron2"/>
    <dgm:cxn modelId="{40169D66-5E34-4A0E-8A37-6042E42C65F9}" srcId="{207A8C70-1654-46B3-9B0E-D99D22BC22D9}" destId="{91459E75-3AD8-43AF-85EE-AD2863D976E5}" srcOrd="0" destOrd="0" parTransId="{C7C6290D-443E-40D9-8F69-42901AA9C8FE}" sibTransId="{175BA1A2-6F39-4791-A6C7-3D9DF0D1D092}"/>
    <dgm:cxn modelId="{C6ED2A26-29B7-4BDA-8825-FBD29E89414C}" srcId="{91459E75-3AD8-43AF-85EE-AD2863D976E5}" destId="{E80DCC6B-D150-46E9-8266-10826359ADE2}" srcOrd="0" destOrd="0" parTransId="{92EA7E4E-F285-44EF-8242-0DA7F50A5E20}" sibTransId="{3C114580-CD9E-4DB4-9539-73C2ADBE6140}"/>
    <dgm:cxn modelId="{6292737F-5DF9-407D-93F9-DC901FA503FA}" srcId="{207A8C70-1654-46B3-9B0E-D99D22BC22D9}" destId="{891C2555-F027-4597-9721-72F8912F4FCC}" srcOrd="1" destOrd="0" parTransId="{29F217A8-91C3-43FD-AF8A-56CF5B15EB61}" sibTransId="{E35475E9-4DB1-4D49-BB86-4D3F816387AE}"/>
    <dgm:cxn modelId="{CD4E341C-9D8C-4936-BB7E-2A3E89B0D824}" srcId="{207A8C70-1654-46B3-9B0E-D99D22BC22D9}" destId="{47FF173B-43C4-41BD-BAA0-6C79C3FDA970}" srcOrd="2" destOrd="0" parTransId="{639F882E-5541-41EF-BFF1-FA9523C1A700}" sibTransId="{613BD204-D638-4837-97DC-79CA95B739D1}"/>
    <dgm:cxn modelId="{B7D611A9-C2F7-43A9-B586-190E7791B3D5}" type="presOf" srcId="{207A8C70-1654-46B3-9B0E-D99D22BC22D9}" destId="{AF91BE8B-94E1-4790-A684-D624846472F6}" srcOrd="0" destOrd="0" presId="urn:microsoft.com/office/officeart/2005/8/layout/chevron2"/>
    <dgm:cxn modelId="{3A70A60E-4C69-457F-AE82-108BB724D9A4}" type="presOf" srcId="{B0A52AF9-107E-42E1-8473-8C7FE070324C}" destId="{7A01C9C0-7B5F-4891-9E81-DF4D5F69EDCC}" srcOrd="0" destOrd="0" presId="urn:microsoft.com/office/officeart/2005/8/layout/chevron2"/>
    <dgm:cxn modelId="{FD9B47E4-664B-4B78-A65E-9E686F7D0A8B}" srcId="{891C2555-F027-4597-9721-72F8912F4FCC}" destId="{B0A52AF9-107E-42E1-8473-8C7FE070324C}" srcOrd="0" destOrd="0" parTransId="{0F3BD76C-2BDA-4702-9CEF-B98DF61FAA45}" sibTransId="{C65F0EFC-5D84-446F-808E-937535A0708B}"/>
    <dgm:cxn modelId="{3026D39C-820D-452C-A379-A00F041C3963}" type="presOf" srcId="{4C434D23-DF0A-4E2E-B9DE-5E24CD0592D4}" destId="{F3D106BF-2E09-43AF-9E61-F47A7D0E0716}" srcOrd="0" destOrd="1" presId="urn:microsoft.com/office/officeart/2005/8/layout/chevron2"/>
    <dgm:cxn modelId="{F25EE3BF-6A03-4F35-BC4D-F0E0A7F849ED}" srcId="{91459E75-3AD8-43AF-85EE-AD2863D976E5}" destId="{4C434D23-DF0A-4E2E-B9DE-5E24CD0592D4}" srcOrd="1" destOrd="0" parTransId="{98D28E83-45CA-4013-A330-A8846FF89D79}" sibTransId="{86E6041E-79F8-4C53-9751-942CB3337C81}"/>
    <dgm:cxn modelId="{07158A2F-37BE-4D64-9598-4C5B3B9033AF}" type="presOf" srcId="{089A4185-2B21-49DD-96CA-3C7A22C1DDCF}" destId="{8952382B-8DEC-4509-B8CC-1D882C40C65B}" srcOrd="0" destOrd="0" presId="urn:microsoft.com/office/officeart/2005/8/layout/chevron2"/>
    <dgm:cxn modelId="{E3CC9F22-2466-4B37-AA2D-47CC89DA6487}" type="presOf" srcId="{47FF173B-43C4-41BD-BAA0-6C79C3FDA970}" destId="{475C71B6-0D17-4F5B-BF96-CEABFC468A43}" srcOrd="0" destOrd="0" presId="urn:microsoft.com/office/officeart/2005/8/layout/chevron2"/>
    <dgm:cxn modelId="{88D68AAA-82C4-4A92-907B-7EDB6841E88E}" type="presOf" srcId="{E80DCC6B-D150-46E9-8266-10826359ADE2}" destId="{F3D106BF-2E09-43AF-9E61-F47A7D0E0716}" srcOrd="0" destOrd="0" presId="urn:microsoft.com/office/officeart/2005/8/layout/chevron2"/>
    <dgm:cxn modelId="{557FACF6-22EE-4C0E-961B-3BFAD85544B3}" srcId="{891C2555-F027-4597-9721-72F8912F4FCC}" destId="{28EF408A-FDF8-4EDC-B495-94569AB4FE5D}" srcOrd="1" destOrd="0" parTransId="{A0259EE6-A5D1-4BF3-97CB-7C80DB516008}" sibTransId="{21CE1178-9565-47C1-90F5-C2C45CF12792}"/>
    <dgm:cxn modelId="{DD773FFB-1269-4EFB-9B98-27223997A1DC}" srcId="{47FF173B-43C4-41BD-BAA0-6C79C3FDA970}" destId="{089A4185-2B21-49DD-96CA-3C7A22C1DDCF}" srcOrd="0" destOrd="0" parTransId="{0CC52ED4-779D-467D-9675-0157572FD72B}" sibTransId="{A4667548-C31A-41EE-9B0D-75293EF23D54}"/>
    <dgm:cxn modelId="{BBCA2B22-C287-481D-8EAD-A5EEFE7E5F4D}" type="presOf" srcId="{28EF408A-FDF8-4EDC-B495-94569AB4FE5D}" destId="{7A01C9C0-7B5F-4891-9E81-DF4D5F69EDCC}" srcOrd="0" destOrd="1" presId="urn:microsoft.com/office/officeart/2005/8/layout/chevron2"/>
    <dgm:cxn modelId="{CCE9E539-831E-4982-A50C-D384DC55967F}" type="presParOf" srcId="{AF91BE8B-94E1-4790-A684-D624846472F6}" destId="{4CC977A3-A04B-436B-A2F0-0A2A539503CF}" srcOrd="0" destOrd="0" presId="urn:microsoft.com/office/officeart/2005/8/layout/chevron2"/>
    <dgm:cxn modelId="{E3C92AD8-1772-4700-A590-5AA428F71079}" type="presParOf" srcId="{4CC977A3-A04B-436B-A2F0-0A2A539503CF}" destId="{86F9C106-DA14-48B6-8AF3-6FC827A2A9D8}" srcOrd="0" destOrd="0" presId="urn:microsoft.com/office/officeart/2005/8/layout/chevron2"/>
    <dgm:cxn modelId="{E229342B-8DB8-4799-BB4E-5664C745A9FB}" type="presParOf" srcId="{4CC977A3-A04B-436B-A2F0-0A2A539503CF}" destId="{F3D106BF-2E09-43AF-9E61-F47A7D0E0716}" srcOrd="1" destOrd="0" presId="urn:microsoft.com/office/officeart/2005/8/layout/chevron2"/>
    <dgm:cxn modelId="{2A87EA3F-D227-4F2A-9818-5EE81D309920}" type="presParOf" srcId="{AF91BE8B-94E1-4790-A684-D624846472F6}" destId="{F07CE9D7-5DF5-474E-9EF0-1D4EE131DF46}" srcOrd="1" destOrd="0" presId="urn:microsoft.com/office/officeart/2005/8/layout/chevron2"/>
    <dgm:cxn modelId="{D84EF7B3-4CE2-4A62-80F8-5BD471CA6017}" type="presParOf" srcId="{AF91BE8B-94E1-4790-A684-D624846472F6}" destId="{B1CBC42F-7794-41D8-A8DD-5083C2F60886}" srcOrd="2" destOrd="0" presId="urn:microsoft.com/office/officeart/2005/8/layout/chevron2"/>
    <dgm:cxn modelId="{97AD5898-964D-4D92-8F51-48188650E1F5}" type="presParOf" srcId="{B1CBC42F-7794-41D8-A8DD-5083C2F60886}" destId="{4BAEF160-B7D7-488A-B2E9-64F81531BB25}" srcOrd="0" destOrd="0" presId="urn:microsoft.com/office/officeart/2005/8/layout/chevron2"/>
    <dgm:cxn modelId="{1C042304-B32A-4627-8D52-EE880E03A5FC}" type="presParOf" srcId="{B1CBC42F-7794-41D8-A8DD-5083C2F60886}" destId="{7A01C9C0-7B5F-4891-9E81-DF4D5F69EDCC}" srcOrd="1" destOrd="0" presId="urn:microsoft.com/office/officeart/2005/8/layout/chevron2"/>
    <dgm:cxn modelId="{1D516C0B-F81A-4A6C-839C-9B9042FA9E46}" type="presParOf" srcId="{AF91BE8B-94E1-4790-A684-D624846472F6}" destId="{F076A8D7-1770-45BB-8F28-F845EA69B9A4}" srcOrd="3" destOrd="0" presId="urn:microsoft.com/office/officeart/2005/8/layout/chevron2"/>
    <dgm:cxn modelId="{B4360A4D-CB34-4467-B7AE-EC5E9914F868}" type="presParOf" srcId="{AF91BE8B-94E1-4790-A684-D624846472F6}" destId="{3184D0E9-2B8A-47C5-8EE4-0EFD98C49584}" srcOrd="4" destOrd="0" presId="urn:microsoft.com/office/officeart/2005/8/layout/chevron2"/>
    <dgm:cxn modelId="{EB29BA09-EE6A-4439-94DD-D158D27C0756}" type="presParOf" srcId="{3184D0E9-2B8A-47C5-8EE4-0EFD98C49584}" destId="{475C71B6-0D17-4F5B-BF96-CEABFC468A43}" srcOrd="0" destOrd="0" presId="urn:microsoft.com/office/officeart/2005/8/layout/chevron2"/>
    <dgm:cxn modelId="{EAEF7F3B-970D-479B-9EF4-4F1CFCA997C7}" type="presParOf" srcId="{3184D0E9-2B8A-47C5-8EE4-0EFD98C49584}" destId="{8952382B-8DEC-4509-B8CC-1D882C40C6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9C106-DA14-48B6-8AF3-6FC827A2A9D8}">
      <dsp:nvSpPr>
        <dsp:cNvPr id="0" name=""/>
        <dsp:cNvSpPr/>
      </dsp:nvSpPr>
      <dsp:spPr>
        <a:xfrm rot="5400000">
          <a:off x="-397827" y="399897"/>
          <a:ext cx="2652183" cy="1856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/>
            <a:t> </a:t>
          </a:r>
        </a:p>
      </dsp:txBody>
      <dsp:txXfrm rot="5400000">
        <a:off x="-397827" y="399897"/>
        <a:ext cx="2652183" cy="1856528"/>
      </dsp:txXfrm>
    </dsp:sp>
    <dsp:sp modelId="{F3D106BF-2E09-43AF-9E61-F47A7D0E0716}">
      <dsp:nvSpPr>
        <dsp:cNvPr id="0" name=""/>
        <dsp:cNvSpPr/>
      </dsp:nvSpPr>
      <dsp:spPr>
        <a:xfrm rot="5400000">
          <a:off x="6714754" y="-4856155"/>
          <a:ext cx="1723919" cy="11440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b="0" i="0" kern="1200" dirty="0" err="1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Человекоцентричность</a:t>
          </a:r>
          <a:r>
            <a:rPr lang="ru-RU" sz="4200" b="0" i="0" kern="12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 и бережное отношение</a:t>
          </a:r>
          <a:endParaRPr lang="ru-RU" sz="4200" kern="1200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b="0" i="0" kern="1200" dirty="0" err="1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Найм</a:t>
          </a:r>
          <a:r>
            <a:rPr lang="ru-RU" sz="4200" b="0" i="0" kern="12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 без стереотипов</a:t>
          </a:r>
          <a:endParaRPr lang="ru-RU" sz="4200" kern="1200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714754" y="-4856155"/>
        <a:ext cx="1723919" cy="11440371"/>
      </dsp:txXfrm>
    </dsp:sp>
    <dsp:sp modelId="{4BAEF160-B7D7-488A-B2E9-64F81531BB25}">
      <dsp:nvSpPr>
        <dsp:cNvPr id="0" name=""/>
        <dsp:cNvSpPr/>
      </dsp:nvSpPr>
      <dsp:spPr>
        <a:xfrm rot="5400000">
          <a:off x="-397827" y="2864802"/>
          <a:ext cx="2652183" cy="1856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/>
            <a:t> </a:t>
          </a:r>
        </a:p>
      </dsp:txBody>
      <dsp:txXfrm rot="5400000">
        <a:off x="-397827" y="2864802"/>
        <a:ext cx="2652183" cy="1856528"/>
      </dsp:txXfrm>
    </dsp:sp>
    <dsp:sp modelId="{7A01C9C0-7B5F-4891-9E81-DF4D5F69EDCC}">
      <dsp:nvSpPr>
        <dsp:cNvPr id="0" name=""/>
        <dsp:cNvSpPr/>
      </dsp:nvSpPr>
      <dsp:spPr>
        <a:xfrm rot="5400000">
          <a:off x="6714754" y="-2391251"/>
          <a:ext cx="1723919" cy="11440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b="0" i="0" kern="12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Удержание людей</a:t>
          </a:r>
          <a:endParaRPr lang="ru-RU" sz="4200" kern="1200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b="0" i="0" kern="12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Развитие бренда работодателя</a:t>
          </a:r>
          <a:endParaRPr lang="ru-RU" sz="4200" kern="1200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714754" y="-2391251"/>
        <a:ext cx="1723919" cy="11440371"/>
      </dsp:txXfrm>
    </dsp:sp>
    <dsp:sp modelId="{475C71B6-0D17-4F5B-BF96-CEABFC468A43}">
      <dsp:nvSpPr>
        <dsp:cNvPr id="0" name=""/>
        <dsp:cNvSpPr/>
      </dsp:nvSpPr>
      <dsp:spPr>
        <a:xfrm rot="5400000">
          <a:off x="-397827" y="5329706"/>
          <a:ext cx="2652183" cy="1856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/>
            <a:t> </a:t>
          </a:r>
        </a:p>
      </dsp:txBody>
      <dsp:txXfrm rot="5400000">
        <a:off x="-397827" y="5329706"/>
        <a:ext cx="2652183" cy="1856528"/>
      </dsp:txXfrm>
    </dsp:sp>
    <dsp:sp modelId="{8952382B-8DEC-4509-B8CC-1D882C40C65B}">
      <dsp:nvSpPr>
        <dsp:cNvPr id="0" name=""/>
        <dsp:cNvSpPr/>
      </dsp:nvSpPr>
      <dsp:spPr>
        <a:xfrm rot="5400000">
          <a:off x="6714754" y="73653"/>
          <a:ext cx="1723919" cy="11440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b="0" i="0" kern="12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rPr>
            <a:t>Управление впечатлениями сотрудников</a:t>
          </a:r>
          <a:endParaRPr lang="ru-RU" sz="4200" kern="1200" dirty="0">
            <a:solidFill>
              <a:srgbClr val="0033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714754" y="73653"/>
        <a:ext cx="1723919" cy="1144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A565-26AA-4DDD-9C6B-738B1FAF8B26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2F999-6046-45E1-B51C-411DB6BE6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082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 cstate="print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 cstate="print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124456">
              <a:spcBef>
                <a:spcPts val="737"/>
              </a:spcBef>
              <a:defRPr sz="3000" b="0" i="0" spc="-93" dirty="0">
                <a:solidFill>
                  <a:srgbClr val="00339F"/>
                </a:solidFill>
                <a:latin typeface="Verdana"/>
                <a:cs typeface="Verdana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xmlns="" id="{1AECCC80-4F1C-4878-9359-16F9140D64AB}"/>
              </a:ext>
            </a:extLst>
          </p:cNvPr>
          <p:cNvPicPr/>
          <p:nvPr userDrawn="1"/>
        </p:nvPicPr>
        <p:blipFill>
          <a:blip r:embed="rId3" cstate="print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785A62-BDAB-4AC2-B1A2-2131968E2D81}"/>
              </a:ext>
            </a:extLst>
          </p:cNvPr>
          <p:cNvPicPr/>
          <p:nvPr userDrawn="1"/>
        </p:nvPicPr>
        <p:blipFill>
          <a:blip r:embed="rId4" cstate="print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/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37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 cstate="print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24" name="Picture 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A6F9A60E-B08E-47EA-A23A-F1E0B47A3F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4765"/>
          <a:stretch/>
        </p:blipFill>
        <p:spPr>
          <a:xfrm>
            <a:off x="0" y="0"/>
            <a:ext cx="15426342" cy="9601200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 cstate="print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3" cstate="print"/>
          <a:srcRect r="120"/>
          <a:stretch/>
        </p:blipFill>
        <p:spPr>
          <a:xfrm>
            <a:off x="3643057" y="0"/>
            <a:ext cx="13425743" cy="9601201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>
          <a:xfrm>
            <a:off x="6762750" y="4631149"/>
            <a:ext cx="9791699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/>
            <a:r>
              <a:rPr lang="ru-RU" sz="4800" b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О ситуации на рынке труда       </a:t>
            </a:r>
            <a:endParaRPr lang="ru-RU" sz="48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в городе Магнитогорске</a:t>
            </a:r>
            <a:endParaRPr lang="ru-RU" sz="480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4" cstate="print"/>
          <a:stretch/>
        </p:blipFill>
        <p:spPr>
          <a:xfrm>
            <a:off x="15423120" y="628882"/>
            <a:ext cx="1216474" cy="478312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7188" y="680019"/>
            <a:ext cx="2073721" cy="415091"/>
          </a:xfrm>
          <a:prstGeom prst="rect">
            <a:avLst/>
          </a:prstGeom>
        </p:spPr>
      </p:pic>
      <p:sp>
        <p:nvSpPr>
          <p:cNvPr id="28" name="Нижний колонтитул 27"/>
          <p:cNvSpPr>
            <a:spLocks noGrp="1"/>
          </p:cNvSpPr>
          <p:nvPr>
            <p:ph type="ftr" idx="1"/>
          </p:nvPr>
        </p:nvSpPr>
        <p:spPr>
          <a:xfrm>
            <a:off x="12039600" y="8648164"/>
            <a:ext cx="4483100" cy="508536"/>
          </a:xfrm>
        </p:spPr>
        <p:txBody>
          <a:bodyPr/>
          <a:lstStyle/>
          <a:p>
            <a:pPr algn="r"/>
            <a:r>
              <a:rPr sz="1800" b="1">
                <a:solidFill>
                  <a:srgbClr val="0033A0"/>
                </a:solidFill>
              </a:rPr>
              <a:t>Директор центра занятости населения</a:t>
            </a:r>
          </a:p>
          <a:p>
            <a:pPr algn="r"/>
            <a:r>
              <a:rPr sz="1800" b="1">
                <a:solidFill>
                  <a:srgbClr val="0033A0"/>
                </a:solidFill>
              </a:rPr>
              <a:t>О.А. Шастина</a:t>
            </a:r>
            <a:endParaRPr lang="ru-RU" sz="1800" b="1" dirty="0">
              <a:solidFill>
                <a:srgbClr val="0033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27" y="189280"/>
            <a:ext cx="16090900" cy="1256240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marL="23706" algn="ctr">
              <a:lnSpc>
                <a:spcPct val="100000"/>
              </a:lnSpc>
              <a:spcBef>
                <a:spcPts val="196"/>
              </a:spcBef>
            </a:pPr>
            <a:r>
              <a:rPr lang="ru-RU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Тенденции рынка труда</a:t>
            </a:r>
            <a:r>
              <a:rPr lang="en-US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sz="4000" b="1">
              <a:solidFill>
                <a:srgbClr val="0033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294967295"/>
          </p:nvPr>
        </p:nvSpPr>
        <p:spPr>
          <a:xfrm>
            <a:off x="16277199" y="8997844"/>
            <a:ext cx="592667" cy="323161"/>
          </a:xfrm>
          <a:prstGeom prst="rect">
            <a:avLst/>
          </a:prstGeom>
        </p:spPr>
        <p:txBody>
          <a:bodyPr vert="horz" wrap="square" lIns="0" tIns="106676" rIns="0" bIns="0" rtlCol="0">
            <a:spAutoFit/>
          </a:bodyPr>
          <a:lstStyle/>
          <a:p>
            <a:pPr marL="279729">
              <a:spcBef>
                <a:spcPts val="840"/>
              </a:spcBef>
            </a:pPr>
            <a:fld id="{81D60167-4931-47E6-BA6A-407CBD079E47}" type="slidenum">
              <a:rPr sz="1400" spc="-9" dirty="0">
                <a:solidFill>
                  <a:srgbClr val="CF4520"/>
                </a:solidFill>
              </a:rPr>
              <a:pPr marL="279729">
                <a:spcBef>
                  <a:spcPts val="840"/>
                </a:spcBef>
              </a:pPr>
              <a:t>10</a:t>
            </a:fld>
            <a:endParaRPr sz="1400" spc="-9" dirty="0">
              <a:solidFill>
                <a:srgbClr val="CF4520"/>
              </a:solidFill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15588220" y="171682"/>
            <a:ext cx="1216474" cy="478312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" name="Схема 9"/>
          <p:cNvGraphicFramePr/>
          <p:nvPr/>
        </p:nvGraphicFramePr>
        <p:xfrm>
          <a:off x="1066800" y="1248833"/>
          <a:ext cx="13296900" cy="758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DIRECTOR\Downloads\Scene_illustration_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8300" y="6896100"/>
            <a:ext cx="36195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0150" y="1866900"/>
            <a:ext cx="145859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/>
          </a:p>
          <a:p>
            <a:endParaRPr lang="ru-RU" sz="4800" b="1" dirty="0"/>
          </a:p>
          <a:p>
            <a:endParaRPr lang="ru-RU" sz="4800" b="1" dirty="0"/>
          </a:p>
          <a:p>
            <a:pPr algn="ctr"/>
            <a:r>
              <a:rPr lang="ru-RU" sz="4800" b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  <a:p>
            <a:endParaRPr lang="ru-RU" sz="4800" b="1" dirty="0"/>
          </a:p>
          <a:p>
            <a:endParaRPr lang="ru-RU" sz="4800" b="1" dirty="0"/>
          </a:p>
          <a:p>
            <a:endParaRPr lang="ru-RU" sz="4800" b="1" dirty="0"/>
          </a:p>
          <a:p>
            <a:endParaRPr lang="ru-RU" sz="48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-419100" y="-800100"/>
            <a:ext cx="5467350" cy="2857500"/>
          </a:xfrm>
          <a:prstGeom prst="horizontalScroll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0033A0"/>
              </a:solidFill>
              <a:latin typeface="Montserrat Medium" pitchFamily="2" charset="-52"/>
            </a:endParaRPr>
          </a:p>
        </p:txBody>
      </p:sp>
      <p:pic>
        <p:nvPicPr>
          <p:cNvPr id="9" name="Picture 2" descr="C:\Users\user\Desktop\Презентация 2022\Бренд\Паттерн треугольники\jpg\Pattern_60.jpg"/>
          <p:cNvPicPr>
            <a:picLocks noChangeAspect="1" noChangeArrowheads="1"/>
          </p:cNvPicPr>
          <p:nvPr/>
        </p:nvPicPr>
        <p:blipFill>
          <a:blip r:embed="rId3" cstate="print"/>
          <a:srcRect l="47541" t="19487" r="16900" b="39829"/>
          <a:stretch>
            <a:fillRect/>
          </a:stretch>
        </p:blipFill>
        <p:spPr bwMode="auto">
          <a:xfrm>
            <a:off x="1384300" y="4311649"/>
            <a:ext cx="2667000" cy="3487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 cstate="print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3505200" y="380634"/>
            <a:ext cx="7258050" cy="11624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666750" y="2485994"/>
            <a:ext cx="126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0,24 %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36359" y="2695544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0,56 %</a:t>
            </a: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990600" y="2120900"/>
          <a:ext cx="53848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55600" y="384602"/>
            <a:ext cx="1510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4000" b="1" spc="-3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4000" b="1" spc="-1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-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рынка труда</a:t>
            </a:r>
            <a:r>
              <a:rPr lang="ru-RU" sz="4000" b="1" spc="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г. Магнитогорска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99681" y="1534468"/>
            <a:ext cx="451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-9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spc="-9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spc="-9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spc="18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зр</a:t>
            </a:r>
            <a:r>
              <a:rPr lang="ru-RU" sz="2400" b="1" spc="-9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spc="-9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 b="1" spc="-100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иц</a:t>
            </a: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rgbClr val="00339F"/>
                </a:solidFill>
                <a:latin typeface="Verdana"/>
                <a:cs typeface="Verdana"/>
              </a:rPr>
              <a:t>,</a:t>
            </a:r>
            <a:r>
              <a:rPr lang="ru-RU" sz="2400" b="1" spc="-254" dirty="0">
                <a:solidFill>
                  <a:srgbClr val="00339F"/>
                </a:solidFill>
                <a:latin typeface="Verdana"/>
                <a:cs typeface="Verdana"/>
              </a:rPr>
              <a:t> </a:t>
            </a:r>
            <a:r>
              <a:rPr lang="ru-RU" sz="24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1494" y="1539845"/>
            <a:ext cx="5290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Количество вакансий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0439400" y="2146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7378700" y="614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7354381" y="5217468"/>
            <a:ext cx="4507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Количество безработных граждан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>
            <a:extLst>
              <a:ext uri="{FF2B5EF4-FFF2-40B4-BE49-F238E27FC236}">
                <a16:creationId xmlns:a16="http://schemas.microsoft.com/office/drawing/2014/main" xmlns="" id="{CE4DA40D-78AB-4E70-B151-EF10E3DECDBF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6153150" y="6946900"/>
            <a:ext cx="3511550" cy="2476500"/>
          </a:xfrm>
          <a:prstGeom prst="rect">
            <a:avLst/>
          </a:prstGeom>
          <a:ln w="0">
            <a:noFill/>
          </a:ln>
        </p:spPr>
      </p:pic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B0253930-DBC4-411B-AE66-6761DC1715E7}"/>
              </a:ext>
            </a:extLst>
          </p:cNvPr>
          <p:cNvSpPr/>
          <p:nvPr/>
        </p:nvSpPr>
        <p:spPr>
          <a:xfrm>
            <a:off x="0" y="0"/>
            <a:ext cx="17068800" cy="9601200"/>
          </a:xfrm>
          <a:prstGeom prst="rect">
            <a:avLst/>
          </a:prstGeom>
          <a:noFill/>
          <a:ln w="0">
            <a:solidFill>
              <a:srgbClr val="6AB3E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endParaRPr lang="ru-RU" sz="4300" b="1" spc="-1" dirty="0">
              <a:solidFill>
                <a:srgbClr val="0033A0"/>
              </a:solidFill>
              <a:latin typeface="Montserrat SemiBold" panose="00000700000000000000" pitchFamily="2" charset="-52"/>
            </a:endParaRPr>
          </a:p>
          <a:p>
            <a:pPr algn="ctr">
              <a:lnSpc>
                <a:spcPct val="90000"/>
              </a:lnSpc>
              <a:buNone/>
            </a:pPr>
            <a:endParaRPr lang="ru-RU" sz="1000" b="1" u="sng" dirty="0">
              <a:solidFill>
                <a:srgbClr val="FF3300"/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4300" b="1" u="sng" dirty="0">
              <a:solidFill>
                <a:srgbClr val="FF3300"/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000" b="1" spc="-1" dirty="0">
              <a:solidFill>
                <a:srgbClr val="0033A0"/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4200" b="1" spc="-1" dirty="0">
                <a:solidFill>
                  <a:srgbClr val="00B0F0"/>
                </a:solidFill>
                <a:latin typeface="Bookman Old Style" pitchFamily="18" charset="0"/>
              </a:rPr>
              <a:t>          </a:t>
            </a:r>
            <a:endParaRPr lang="ru-RU" sz="3900" b="1" spc="-1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3900" b="1" spc="-1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3900" b="1" spc="-1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3900" b="1" spc="-1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4000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1000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1000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1000" dirty="0">
              <a:solidFill>
                <a:srgbClr val="FF3300"/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3800" b="1" dirty="0">
              <a:solidFill>
                <a:srgbClr val="FF3300"/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3800" b="1" dirty="0">
              <a:solidFill>
                <a:srgbClr val="FF33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3800" b="1" dirty="0">
                <a:solidFill>
                  <a:srgbClr val="0033A0"/>
                </a:solidFill>
                <a:latin typeface="Bookman Old Style" pitchFamily="18" charset="0"/>
              </a:rPr>
              <a:t>                                          </a:t>
            </a:r>
            <a:endParaRPr lang="ru-RU" sz="1000" b="1" dirty="0">
              <a:solidFill>
                <a:srgbClr val="0033A0"/>
              </a:solidFill>
              <a:latin typeface="Bookman Old Style" pitchFamily="18" charset="0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xmlns="" id="{6D324366-B413-4903-BE1B-537E04DE273A}"/>
              </a:ext>
            </a:extLst>
          </p:cNvPr>
          <p:cNvSpPr/>
          <p:nvPr/>
        </p:nvSpPr>
        <p:spPr>
          <a:xfrm>
            <a:off x="5202238" y="1043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267200" y="0"/>
            <a:ext cx="9544050" cy="1733550"/>
          </a:xfrm>
          <a:prstGeom prst="horizontalScroll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i="1" dirty="0">
              <a:solidFill>
                <a:srgbClr val="0033A0"/>
              </a:solidFill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86150" y="8712200"/>
            <a:ext cx="533400" cy="44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695950" y="2876550"/>
            <a:ext cx="9334500" cy="4152900"/>
          </a:xfrm>
          <a:prstGeom prst="horizontalScroll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600" b="1" u="sng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170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460375"/>
            <a:ext cx="1706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100" y="391468"/>
            <a:ext cx="149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Анализ безработных граждан по полу и возрасту</a:t>
            </a:r>
            <a:endParaRPr lang="ru-RU" sz="4000" b="1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562903832"/>
              </p:ext>
            </p:extLst>
          </p:nvPr>
        </p:nvGraphicFramePr>
        <p:xfrm>
          <a:off x="533400" y="2019300"/>
          <a:ext cx="7683500" cy="6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087514074"/>
              </p:ext>
            </p:extLst>
          </p:nvPr>
        </p:nvGraphicFramePr>
        <p:xfrm>
          <a:off x="8331200" y="2146300"/>
          <a:ext cx="8331200" cy="618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226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0105"/>
            <a:ext cx="17068800" cy="9351095"/>
            <a:chOff x="0" y="134245"/>
            <a:chExt cx="9144000" cy="5009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771"/>
              <a:ext cx="9144000" cy="4678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4245"/>
              <a:ext cx="9144000" cy="5009515"/>
            </a:xfrm>
            <a:custGeom>
              <a:avLst/>
              <a:gdLst/>
              <a:ahLst/>
              <a:cxnLst/>
              <a:rect l="l" t="t" r="r" b="b"/>
              <a:pathLst>
                <a:path w="9144000" h="5009515">
                  <a:moveTo>
                    <a:pt x="0" y="5009254"/>
                  </a:moveTo>
                  <a:lnTo>
                    <a:pt x="9144000" y="500925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009254"/>
                  </a:lnTo>
                  <a:close/>
                </a:path>
              </a:pathLst>
            </a:custGeom>
            <a:solidFill>
              <a:srgbClr val="FFFFFF">
                <a:alpha val="9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643" y="955547"/>
              <a:ext cx="8632190" cy="699135"/>
            </a:xfrm>
            <a:custGeom>
              <a:avLst/>
              <a:gdLst/>
              <a:ahLst/>
              <a:cxnLst/>
              <a:rect l="l" t="t" r="r" b="b"/>
              <a:pathLst>
                <a:path w="8632190" h="699135">
                  <a:moveTo>
                    <a:pt x="8515616" y="0"/>
                  </a:moveTo>
                  <a:lnTo>
                    <a:pt x="116509" y="0"/>
                  </a:lnTo>
                  <a:lnTo>
                    <a:pt x="71157" y="9159"/>
                  </a:lnTo>
                  <a:lnTo>
                    <a:pt x="34123" y="34131"/>
                  </a:lnTo>
                  <a:lnTo>
                    <a:pt x="9155" y="71151"/>
                  </a:lnTo>
                  <a:lnTo>
                    <a:pt x="0" y="116459"/>
                  </a:lnTo>
                  <a:lnTo>
                    <a:pt x="0" y="582549"/>
                  </a:lnTo>
                  <a:lnTo>
                    <a:pt x="9155" y="627856"/>
                  </a:lnTo>
                  <a:lnTo>
                    <a:pt x="34123" y="664876"/>
                  </a:lnTo>
                  <a:lnTo>
                    <a:pt x="71157" y="689848"/>
                  </a:lnTo>
                  <a:lnTo>
                    <a:pt x="116509" y="699007"/>
                  </a:lnTo>
                  <a:lnTo>
                    <a:pt x="8515616" y="699007"/>
                  </a:lnTo>
                  <a:lnTo>
                    <a:pt x="8560923" y="689848"/>
                  </a:lnTo>
                  <a:lnTo>
                    <a:pt x="8597944" y="664876"/>
                  </a:lnTo>
                  <a:lnTo>
                    <a:pt x="8622915" y="627856"/>
                  </a:lnTo>
                  <a:lnTo>
                    <a:pt x="8632075" y="582549"/>
                  </a:lnTo>
                  <a:lnTo>
                    <a:pt x="8632075" y="116459"/>
                  </a:lnTo>
                  <a:lnTo>
                    <a:pt x="8622915" y="71151"/>
                  </a:lnTo>
                  <a:lnTo>
                    <a:pt x="8597944" y="34131"/>
                  </a:lnTo>
                  <a:lnTo>
                    <a:pt x="8560923" y="9159"/>
                  </a:lnTo>
                  <a:lnTo>
                    <a:pt x="8515616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643" y="955547"/>
              <a:ext cx="7567018" cy="699135"/>
            </a:xfrm>
            <a:custGeom>
              <a:avLst/>
              <a:gdLst/>
              <a:ahLst/>
              <a:cxnLst/>
              <a:rect l="l" t="t" r="r" b="b"/>
              <a:pathLst>
                <a:path w="8632190" h="699135">
                  <a:moveTo>
                    <a:pt x="0" y="116459"/>
                  </a:moveTo>
                  <a:lnTo>
                    <a:pt x="9155" y="71151"/>
                  </a:lnTo>
                  <a:lnTo>
                    <a:pt x="34123" y="34131"/>
                  </a:lnTo>
                  <a:lnTo>
                    <a:pt x="71157" y="9159"/>
                  </a:lnTo>
                  <a:lnTo>
                    <a:pt x="116509" y="0"/>
                  </a:lnTo>
                  <a:lnTo>
                    <a:pt x="8515616" y="0"/>
                  </a:lnTo>
                  <a:lnTo>
                    <a:pt x="8560923" y="9159"/>
                  </a:lnTo>
                  <a:lnTo>
                    <a:pt x="8597944" y="34131"/>
                  </a:lnTo>
                  <a:lnTo>
                    <a:pt x="8622915" y="71151"/>
                  </a:lnTo>
                  <a:lnTo>
                    <a:pt x="8632075" y="116459"/>
                  </a:lnTo>
                  <a:lnTo>
                    <a:pt x="8632075" y="582549"/>
                  </a:lnTo>
                  <a:lnTo>
                    <a:pt x="8622915" y="627856"/>
                  </a:lnTo>
                  <a:lnTo>
                    <a:pt x="8597944" y="664876"/>
                  </a:lnTo>
                  <a:lnTo>
                    <a:pt x="8560923" y="689848"/>
                  </a:lnTo>
                  <a:lnTo>
                    <a:pt x="8515616" y="699007"/>
                  </a:lnTo>
                  <a:lnTo>
                    <a:pt x="116509" y="699007"/>
                  </a:lnTo>
                  <a:lnTo>
                    <a:pt x="71157" y="689848"/>
                  </a:lnTo>
                  <a:lnTo>
                    <a:pt x="34123" y="664876"/>
                  </a:lnTo>
                  <a:lnTo>
                    <a:pt x="9155" y="627856"/>
                  </a:lnTo>
                  <a:lnTo>
                    <a:pt x="0" y="582549"/>
                  </a:lnTo>
                  <a:lnTo>
                    <a:pt x="0" y="116459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05000" y="2098038"/>
            <a:ext cx="5854699" cy="673269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sz="4100" spc="-19" dirty="0">
                <a:solidFill>
                  <a:srgbClr val="00339F"/>
                </a:solidFill>
                <a:latin typeface="Verdana"/>
                <a:cs typeface="Verdana"/>
              </a:rPr>
              <a:t>трудоустройство</a:t>
            </a:r>
            <a:endParaRPr sz="41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6056" y="1872997"/>
            <a:ext cx="15992517" cy="3203482"/>
            <a:chOff x="200012" y="982980"/>
            <a:chExt cx="8567420" cy="1716151"/>
          </a:xfrm>
        </p:grpSpPr>
        <p:sp>
          <p:nvSpPr>
            <p:cNvPr id="11" name="object 11"/>
            <p:cNvSpPr/>
            <p:nvPr/>
          </p:nvSpPr>
          <p:spPr>
            <a:xfrm>
              <a:off x="4828285" y="998093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36"/>
                  </a:lnTo>
                  <a:lnTo>
                    <a:pt x="1700069" y="28098"/>
                  </a:lnTo>
                  <a:lnTo>
                    <a:pt x="1720661" y="58614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03"/>
                  </a:lnTo>
                  <a:lnTo>
                    <a:pt x="1700069" y="547925"/>
                  </a:lnTo>
                  <a:lnTo>
                    <a:pt x="1669547" y="568517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012" y="1953641"/>
              <a:ext cx="8567420" cy="745490"/>
            </a:xfrm>
            <a:custGeom>
              <a:avLst/>
              <a:gdLst/>
              <a:ahLst/>
              <a:cxnLst/>
              <a:rect l="l" t="t" r="r" b="b"/>
              <a:pathLst>
                <a:path w="8567420" h="745489">
                  <a:moveTo>
                    <a:pt x="8442718" y="0"/>
                  </a:moveTo>
                  <a:lnTo>
                    <a:pt x="124244" y="0"/>
                  </a:lnTo>
                  <a:lnTo>
                    <a:pt x="75882" y="9763"/>
                  </a:lnTo>
                  <a:lnTo>
                    <a:pt x="36390" y="36385"/>
                  </a:lnTo>
                  <a:lnTo>
                    <a:pt x="9763" y="75866"/>
                  </a:lnTo>
                  <a:lnTo>
                    <a:pt x="0" y="124206"/>
                  </a:lnTo>
                  <a:lnTo>
                    <a:pt x="0" y="621157"/>
                  </a:lnTo>
                  <a:lnTo>
                    <a:pt x="9763" y="669496"/>
                  </a:lnTo>
                  <a:lnTo>
                    <a:pt x="36390" y="708977"/>
                  </a:lnTo>
                  <a:lnTo>
                    <a:pt x="75882" y="735599"/>
                  </a:lnTo>
                  <a:lnTo>
                    <a:pt x="124244" y="745363"/>
                  </a:lnTo>
                  <a:lnTo>
                    <a:pt x="8442718" y="745363"/>
                  </a:lnTo>
                  <a:lnTo>
                    <a:pt x="8491058" y="735599"/>
                  </a:lnTo>
                  <a:lnTo>
                    <a:pt x="8530539" y="708977"/>
                  </a:lnTo>
                  <a:lnTo>
                    <a:pt x="8557161" y="669496"/>
                  </a:lnTo>
                  <a:lnTo>
                    <a:pt x="8566924" y="621157"/>
                  </a:lnTo>
                  <a:lnTo>
                    <a:pt x="8566924" y="124206"/>
                  </a:lnTo>
                  <a:lnTo>
                    <a:pt x="8557161" y="75866"/>
                  </a:lnTo>
                  <a:lnTo>
                    <a:pt x="8530539" y="36385"/>
                  </a:lnTo>
                  <a:lnTo>
                    <a:pt x="8491058" y="9763"/>
                  </a:lnTo>
                  <a:lnTo>
                    <a:pt x="8442718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012" y="1953641"/>
              <a:ext cx="8567420" cy="745490"/>
            </a:xfrm>
            <a:custGeom>
              <a:avLst/>
              <a:gdLst/>
              <a:ahLst/>
              <a:cxnLst/>
              <a:rect l="l" t="t" r="r" b="b"/>
              <a:pathLst>
                <a:path w="8567420" h="745489">
                  <a:moveTo>
                    <a:pt x="0" y="124206"/>
                  </a:moveTo>
                  <a:lnTo>
                    <a:pt x="9763" y="75866"/>
                  </a:lnTo>
                  <a:lnTo>
                    <a:pt x="36390" y="36385"/>
                  </a:lnTo>
                  <a:lnTo>
                    <a:pt x="75882" y="9763"/>
                  </a:lnTo>
                  <a:lnTo>
                    <a:pt x="124244" y="0"/>
                  </a:lnTo>
                  <a:lnTo>
                    <a:pt x="8442718" y="0"/>
                  </a:lnTo>
                  <a:lnTo>
                    <a:pt x="8491058" y="9763"/>
                  </a:lnTo>
                  <a:lnTo>
                    <a:pt x="8530539" y="36385"/>
                  </a:lnTo>
                  <a:lnTo>
                    <a:pt x="8557161" y="75866"/>
                  </a:lnTo>
                  <a:lnTo>
                    <a:pt x="8566924" y="124206"/>
                  </a:lnTo>
                  <a:lnTo>
                    <a:pt x="8566924" y="621157"/>
                  </a:lnTo>
                  <a:lnTo>
                    <a:pt x="8557161" y="669496"/>
                  </a:lnTo>
                  <a:lnTo>
                    <a:pt x="8530539" y="708977"/>
                  </a:lnTo>
                  <a:lnTo>
                    <a:pt x="8491058" y="735599"/>
                  </a:lnTo>
                  <a:lnTo>
                    <a:pt x="8442718" y="745363"/>
                  </a:lnTo>
                  <a:lnTo>
                    <a:pt x="124244" y="745363"/>
                  </a:lnTo>
                  <a:lnTo>
                    <a:pt x="75882" y="735599"/>
                  </a:lnTo>
                  <a:lnTo>
                    <a:pt x="36390" y="708977"/>
                  </a:lnTo>
                  <a:lnTo>
                    <a:pt x="9763" y="669496"/>
                  </a:lnTo>
                  <a:lnTo>
                    <a:pt x="0" y="621157"/>
                  </a:lnTo>
                  <a:lnTo>
                    <a:pt x="0" y="124206"/>
                  </a:lnTo>
                  <a:close/>
                </a:path>
              </a:pathLst>
            </a:custGeom>
            <a:ln w="25399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8480" y="982980"/>
              <a:ext cx="1844039" cy="6614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19848" y="1014730"/>
              <a:ext cx="1728470" cy="544195"/>
            </a:xfrm>
            <a:custGeom>
              <a:avLst/>
              <a:gdLst/>
              <a:ahLst/>
              <a:cxnLst/>
              <a:rect l="l" t="t" r="r" b="b"/>
              <a:pathLst>
                <a:path w="1728470" h="544194">
                  <a:moveTo>
                    <a:pt x="1637537" y="0"/>
                  </a:moveTo>
                  <a:lnTo>
                    <a:pt x="90677" y="0"/>
                  </a:lnTo>
                  <a:lnTo>
                    <a:pt x="55399" y="7113"/>
                  </a:lnTo>
                  <a:lnTo>
                    <a:pt x="26574" y="26527"/>
                  </a:lnTo>
                  <a:lnTo>
                    <a:pt x="7131" y="55346"/>
                  </a:lnTo>
                  <a:lnTo>
                    <a:pt x="0" y="90678"/>
                  </a:lnTo>
                  <a:lnTo>
                    <a:pt x="0" y="453390"/>
                  </a:lnTo>
                  <a:lnTo>
                    <a:pt x="7131" y="488668"/>
                  </a:lnTo>
                  <a:lnTo>
                    <a:pt x="26574" y="517493"/>
                  </a:lnTo>
                  <a:lnTo>
                    <a:pt x="55399" y="536936"/>
                  </a:lnTo>
                  <a:lnTo>
                    <a:pt x="90677" y="544068"/>
                  </a:lnTo>
                  <a:lnTo>
                    <a:pt x="1637537" y="544068"/>
                  </a:lnTo>
                  <a:lnTo>
                    <a:pt x="1672816" y="536936"/>
                  </a:lnTo>
                  <a:lnTo>
                    <a:pt x="1701641" y="517493"/>
                  </a:lnTo>
                  <a:lnTo>
                    <a:pt x="1721084" y="488668"/>
                  </a:lnTo>
                  <a:lnTo>
                    <a:pt x="1728216" y="453390"/>
                  </a:lnTo>
                  <a:lnTo>
                    <a:pt x="1728216" y="90678"/>
                  </a:lnTo>
                  <a:lnTo>
                    <a:pt x="1721084" y="55346"/>
                  </a:lnTo>
                  <a:lnTo>
                    <a:pt x="1701641" y="26527"/>
                  </a:lnTo>
                  <a:lnTo>
                    <a:pt x="1672816" y="7113"/>
                  </a:lnTo>
                  <a:lnTo>
                    <a:pt x="163753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9848" y="1014730"/>
              <a:ext cx="1728470" cy="544195"/>
            </a:xfrm>
            <a:custGeom>
              <a:avLst/>
              <a:gdLst/>
              <a:ahLst/>
              <a:cxnLst/>
              <a:rect l="l" t="t" r="r" b="b"/>
              <a:pathLst>
                <a:path w="1728470" h="544194">
                  <a:moveTo>
                    <a:pt x="0" y="90678"/>
                  </a:moveTo>
                  <a:lnTo>
                    <a:pt x="7131" y="55346"/>
                  </a:lnTo>
                  <a:lnTo>
                    <a:pt x="26574" y="26527"/>
                  </a:lnTo>
                  <a:lnTo>
                    <a:pt x="55399" y="7113"/>
                  </a:lnTo>
                  <a:lnTo>
                    <a:pt x="90677" y="0"/>
                  </a:lnTo>
                  <a:lnTo>
                    <a:pt x="1637537" y="0"/>
                  </a:lnTo>
                  <a:lnTo>
                    <a:pt x="1672816" y="7113"/>
                  </a:lnTo>
                  <a:lnTo>
                    <a:pt x="1701641" y="26527"/>
                  </a:lnTo>
                  <a:lnTo>
                    <a:pt x="1721084" y="55346"/>
                  </a:lnTo>
                  <a:lnTo>
                    <a:pt x="1728216" y="90678"/>
                  </a:lnTo>
                  <a:lnTo>
                    <a:pt x="1728216" y="453390"/>
                  </a:lnTo>
                  <a:lnTo>
                    <a:pt x="1721084" y="488668"/>
                  </a:lnTo>
                  <a:lnTo>
                    <a:pt x="1701641" y="517493"/>
                  </a:lnTo>
                  <a:lnTo>
                    <a:pt x="1672816" y="536936"/>
                  </a:lnTo>
                  <a:lnTo>
                    <a:pt x="1637537" y="544068"/>
                  </a:lnTo>
                  <a:lnTo>
                    <a:pt x="90677" y="544068"/>
                  </a:lnTo>
                  <a:lnTo>
                    <a:pt x="55399" y="536936"/>
                  </a:lnTo>
                  <a:lnTo>
                    <a:pt x="26574" y="517493"/>
                  </a:lnTo>
                  <a:lnTo>
                    <a:pt x="7131" y="488668"/>
                  </a:lnTo>
                  <a:lnTo>
                    <a:pt x="0" y="453390"/>
                  </a:lnTo>
                  <a:lnTo>
                    <a:pt x="0" y="9067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9826" y="379779"/>
            <a:ext cx="15915674" cy="1410129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marL="23706" algn="ctr">
              <a:spcBef>
                <a:spcPts val="196"/>
              </a:spcBef>
            </a:pP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sz="4000" b="1" spc="-14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4000" b="1" spc="-47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содействию</a:t>
            </a:r>
            <a:r>
              <a:rPr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занятости</a:t>
            </a:r>
            <a:r>
              <a:rPr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4000" b="1" spc="-75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4000" b="1" spc="-37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sz="4000">
              <a:latin typeface="Times New Roman" pitchFamily="18" charset="0"/>
              <a:cs typeface="Times New Roman" pitchFamily="18" charset="0"/>
            </a:endParaRPr>
          </a:p>
          <a:p>
            <a:pPr marL="9010582">
              <a:spcBef>
                <a:spcPts val="2436"/>
              </a:spcBef>
              <a:tabLst>
                <a:tab pos="12963528" algn="l"/>
              </a:tabLst>
            </a:pPr>
            <a:r>
              <a:rPr lang="ru-RU" sz="3000" b="1" spc="-112" baseline="1851" dirty="0">
                <a:solidFill>
                  <a:srgbClr val="00339F"/>
                </a:solidFill>
                <a:latin typeface="Verdana"/>
                <a:cs typeface="Verdana"/>
              </a:rPr>
              <a:t> </a:t>
            </a:r>
            <a:r>
              <a:rPr lang="ru-RU" sz="3000" b="1" spc="-112" dirty="0">
                <a:solidFill>
                  <a:srgbClr val="00339F"/>
                </a:solidFill>
                <a:latin typeface="Verdana"/>
                <a:cs typeface="Verdana"/>
              </a:rPr>
              <a:t>         </a:t>
            </a:r>
            <a:r>
              <a:rPr lang="ru-RU" sz="3000" b="1" spc="-112" baseline="1851" dirty="0">
                <a:solidFill>
                  <a:srgbClr val="00339F"/>
                </a:solidFill>
                <a:latin typeface="Verdana"/>
                <a:cs typeface="Verdana"/>
              </a:rPr>
              <a:t>           </a:t>
            </a:r>
            <a:r>
              <a:rPr lang="en-US" sz="3000" b="1" spc="-112" baseline="1851" dirty="0">
                <a:solidFill>
                  <a:srgbClr val="00339F"/>
                </a:solidFill>
                <a:latin typeface="Verdana"/>
                <a:cs typeface="Verdana"/>
              </a:rPr>
              <a:t>           </a:t>
            </a:r>
            <a:r>
              <a:rPr lang="ru-RU" sz="3000" b="1" spc="-112" baseline="1851" dirty="0">
                <a:solidFill>
                  <a:srgbClr val="00339F"/>
                </a:solidFill>
                <a:latin typeface="Verdana"/>
                <a:cs typeface="Verdana"/>
              </a:rPr>
              <a:t>             </a:t>
            </a:r>
            <a:r>
              <a:rPr lang="en-US" sz="3000" b="1" spc="-112" baseline="1851" dirty="0">
                <a:solidFill>
                  <a:srgbClr val="00339F"/>
                </a:solidFill>
                <a:latin typeface="Verdana"/>
                <a:cs typeface="Verdana"/>
              </a:rPr>
              <a:t> </a:t>
            </a:r>
            <a:r>
              <a:rPr sz="2400" b="1" spc="-56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spc="-56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количество человек</a:t>
            </a:r>
            <a:r>
              <a:rPr sz="2400" b="1" spc="-187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7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18"/>
          <p:cNvGrpSpPr/>
          <p:nvPr/>
        </p:nvGrpSpPr>
        <p:grpSpPr>
          <a:xfrm>
            <a:off x="373381" y="1724661"/>
            <a:ext cx="16121719" cy="7094220"/>
            <a:chOff x="177228" y="946403"/>
            <a:chExt cx="8636635" cy="380047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6907" y="946403"/>
              <a:ext cx="441960" cy="7909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56150" y="98513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0" y="658876"/>
                  </a:lnTo>
                  <a:lnTo>
                    <a:pt x="309245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6150" y="98513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309245" y="329438"/>
                  </a:lnTo>
                  <a:lnTo>
                    <a:pt x="0" y="6588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9928" y="2964306"/>
              <a:ext cx="8601075" cy="764540"/>
            </a:xfrm>
            <a:custGeom>
              <a:avLst/>
              <a:gdLst/>
              <a:ahLst/>
              <a:cxnLst/>
              <a:rect l="l" t="t" r="r" b="b"/>
              <a:pathLst>
                <a:path w="8601075" h="764539">
                  <a:moveTo>
                    <a:pt x="8473376" y="0"/>
                  </a:moveTo>
                  <a:lnTo>
                    <a:pt x="127355" y="0"/>
                  </a:lnTo>
                  <a:lnTo>
                    <a:pt x="77784" y="10009"/>
                  </a:lnTo>
                  <a:lnTo>
                    <a:pt x="37303" y="37306"/>
                  </a:lnTo>
                  <a:lnTo>
                    <a:pt x="10008" y="77795"/>
                  </a:lnTo>
                  <a:lnTo>
                    <a:pt x="0" y="127381"/>
                  </a:lnTo>
                  <a:lnTo>
                    <a:pt x="0" y="636778"/>
                  </a:lnTo>
                  <a:lnTo>
                    <a:pt x="10008" y="686290"/>
                  </a:lnTo>
                  <a:lnTo>
                    <a:pt x="37303" y="726741"/>
                  </a:lnTo>
                  <a:lnTo>
                    <a:pt x="77784" y="754024"/>
                  </a:lnTo>
                  <a:lnTo>
                    <a:pt x="127355" y="764032"/>
                  </a:lnTo>
                  <a:lnTo>
                    <a:pt x="8473376" y="764032"/>
                  </a:lnTo>
                  <a:lnTo>
                    <a:pt x="8522962" y="754024"/>
                  </a:lnTo>
                  <a:lnTo>
                    <a:pt x="8563451" y="726741"/>
                  </a:lnTo>
                  <a:lnTo>
                    <a:pt x="8590748" y="686290"/>
                  </a:lnTo>
                  <a:lnTo>
                    <a:pt x="8600757" y="636778"/>
                  </a:lnTo>
                  <a:lnTo>
                    <a:pt x="8600757" y="127381"/>
                  </a:lnTo>
                  <a:lnTo>
                    <a:pt x="8590748" y="77795"/>
                  </a:lnTo>
                  <a:lnTo>
                    <a:pt x="8563451" y="37306"/>
                  </a:lnTo>
                  <a:lnTo>
                    <a:pt x="8522962" y="10009"/>
                  </a:lnTo>
                  <a:lnTo>
                    <a:pt x="8473376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928" y="2964306"/>
              <a:ext cx="8601075" cy="764540"/>
            </a:xfrm>
            <a:custGeom>
              <a:avLst/>
              <a:gdLst/>
              <a:ahLst/>
              <a:cxnLst/>
              <a:rect l="l" t="t" r="r" b="b"/>
              <a:pathLst>
                <a:path w="8601075" h="764539">
                  <a:moveTo>
                    <a:pt x="0" y="127381"/>
                  </a:moveTo>
                  <a:lnTo>
                    <a:pt x="10008" y="77795"/>
                  </a:lnTo>
                  <a:lnTo>
                    <a:pt x="37303" y="37306"/>
                  </a:lnTo>
                  <a:lnTo>
                    <a:pt x="77784" y="10009"/>
                  </a:lnTo>
                  <a:lnTo>
                    <a:pt x="127355" y="0"/>
                  </a:lnTo>
                  <a:lnTo>
                    <a:pt x="8473376" y="0"/>
                  </a:lnTo>
                  <a:lnTo>
                    <a:pt x="8522962" y="10009"/>
                  </a:lnTo>
                  <a:lnTo>
                    <a:pt x="8563451" y="37306"/>
                  </a:lnTo>
                  <a:lnTo>
                    <a:pt x="8590748" y="77795"/>
                  </a:lnTo>
                  <a:lnTo>
                    <a:pt x="8600757" y="127381"/>
                  </a:lnTo>
                  <a:lnTo>
                    <a:pt x="8600757" y="636778"/>
                  </a:lnTo>
                  <a:lnTo>
                    <a:pt x="8590748" y="686290"/>
                  </a:lnTo>
                  <a:lnTo>
                    <a:pt x="8563451" y="726741"/>
                  </a:lnTo>
                  <a:lnTo>
                    <a:pt x="8522962" y="754024"/>
                  </a:lnTo>
                  <a:lnTo>
                    <a:pt x="8473376" y="764032"/>
                  </a:lnTo>
                  <a:lnTo>
                    <a:pt x="127355" y="764032"/>
                  </a:lnTo>
                  <a:lnTo>
                    <a:pt x="77784" y="754024"/>
                  </a:lnTo>
                  <a:lnTo>
                    <a:pt x="37303" y="726741"/>
                  </a:lnTo>
                  <a:lnTo>
                    <a:pt x="10008" y="686290"/>
                  </a:lnTo>
                  <a:lnTo>
                    <a:pt x="0" y="636778"/>
                  </a:lnTo>
                  <a:lnTo>
                    <a:pt x="0" y="127381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012" y="3975214"/>
              <a:ext cx="8601075" cy="758825"/>
            </a:xfrm>
            <a:custGeom>
              <a:avLst/>
              <a:gdLst/>
              <a:ahLst/>
              <a:cxnLst/>
              <a:rect l="l" t="t" r="r" b="b"/>
              <a:pathLst>
                <a:path w="8601075" h="758825">
                  <a:moveTo>
                    <a:pt x="8474341" y="0"/>
                  </a:moveTo>
                  <a:lnTo>
                    <a:pt x="126390" y="0"/>
                  </a:lnTo>
                  <a:lnTo>
                    <a:pt x="77195" y="9932"/>
                  </a:lnTo>
                  <a:lnTo>
                    <a:pt x="37020" y="37020"/>
                  </a:lnTo>
                  <a:lnTo>
                    <a:pt x="9932" y="77195"/>
                  </a:lnTo>
                  <a:lnTo>
                    <a:pt x="0" y="126390"/>
                  </a:lnTo>
                  <a:lnTo>
                    <a:pt x="0" y="631951"/>
                  </a:lnTo>
                  <a:lnTo>
                    <a:pt x="9932" y="681147"/>
                  </a:lnTo>
                  <a:lnTo>
                    <a:pt x="37020" y="721321"/>
                  </a:lnTo>
                  <a:lnTo>
                    <a:pt x="77195" y="748409"/>
                  </a:lnTo>
                  <a:lnTo>
                    <a:pt x="126390" y="758342"/>
                  </a:lnTo>
                  <a:lnTo>
                    <a:pt x="8474341" y="758342"/>
                  </a:lnTo>
                  <a:lnTo>
                    <a:pt x="8523500" y="748409"/>
                  </a:lnTo>
                  <a:lnTo>
                    <a:pt x="8563670" y="721321"/>
                  </a:lnTo>
                  <a:lnTo>
                    <a:pt x="8590766" y="681147"/>
                  </a:lnTo>
                  <a:lnTo>
                    <a:pt x="8600706" y="631951"/>
                  </a:lnTo>
                  <a:lnTo>
                    <a:pt x="8600706" y="126390"/>
                  </a:lnTo>
                  <a:lnTo>
                    <a:pt x="8590766" y="77195"/>
                  </a:lnTo>
                  <a:lnTo>
                    <a:pt x="8563670" y="37020"/>
                  </a:lnTo>
                  <a:lnTo>
                    <a:pt x="8523500" y="9932"/>
                  </a:lnTo>
                  <a:lnTo>
                    <a:pt x="8474341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0012" y="3975214"/>
              <a:ext cx="8601075" cy="758825"/>
            </a:xfrm>
            <a:custGeom>
              <a:avLst/>
              <a:gdLst/>
              <a:ahLst/>
              <a:cxnLst/>
              <a:rect l="l" t="t" r="r" b="b"/>
              <a:pathLst>
                <a:path w="8601075" h="758825">
                  <a:moveTo>
                    <a:pt x="0" y="126390"/>
                  </a:moveTo>
                  <a:lnTo>
                    <a:pt x="9932" y="77195"/>
                  </a:lnTo>
                  <a:lnTo>
                    <a:pt x="37020" y="37020"/>
                  </a:lnTo>
                  <a:lnTo>
                    <a:pt x="77195" y="9932"/>
                  </a:lnTo>
                  <a:lnTo>
                    <a:pt x="126390" y="0"/>
                  </a:lnTo>
                  <a:lnTo>
                    <a:pt x="8474341" y="0"/>
                  </a:lnTo>
                  <a:lnTo>
                    <a:pt x="8523500" y="9932"/>
                  </a:lnTo>
                  <a:lnTo>
                    <a:pt x="8563670" y="37020"/>
                  </a:lnTo>
                  <a:lnTo>
                    <a:pt x="8590766" y="77195"/>
                  </a:lnTo>
                  <a:lnTo>
                    <a:pt x="8600706" y="126390"/>
                  </a:lnTo>
                  <a:lnTo>
                    <a:pt x="8600706" y="631951"/>
                  </a:lnTo>
                  <a:lnTo>
                    <a:pt x="8590766" y="681147"/>
                  </a:lnTo>
                  <a:lnTo>
                    <a:pt x="8563670" y="721321"/>
                  </a:lnTo>
                  <a:lnTo>
                    <a:pt x="8523500" y="748409"/>
                  </a:lnTo>
                  <a:lnTo>
                    <a:pt x="8474341" y="758342"/>
                  </a:lnTo>
                  <a:lnTo>
                    <a:pt x="126390" y="758342"/>
                  </a:lnTo>
                  <a:lnTo>
                    <a:pt x="77195" y="748409"/>
                  </a:lnTo>
                  <a:lnTo>
                    <a:pt x="37020" y="721321"/>
                  </a:lnTo>
                  <a:lnTo>
                    <a:pt x="9932" y="681147"/>
                  </a:lnTo>
                  <a:lnTo>
                    <a:pt x="0" y="631951"/>
                  </a:lnTo>
                  <a:lnTo>
                    <a:pt x="0" y="126390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021136" y="4055735"/>
            <a:ext cx="5785612" cy="673269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sz="4100" dirty="0">
                <a:solidFill>
                  <a:srgbClr val="00339F"/>
                </a:solidFill>
                <a:latin typeface="Verdana"/>
                <a:cs typeface="Verdana"/>
              </a:rPr>
              <a:t>временная</a:t>
            </a:r>
            <a:r>
              <a:rPr sz="4100" spc="-168" dirty="0">
                <a:solidFill>
                  <a:srgbClr val="00339F"/>
                </a:solidFill>
                <a:latin typeface="Verdana"/>
                <a:cs typeface="Verdana"/>
              </a:rPr>
              <a:t> </a:t>
            </a:r>
            <a:r>
              <a:rPr sz="4100" spc="-19" dirty="0">
                <a:solidFill>
                  <a:srgbClr val="00339F"/>
                </a:solidFill>
                <a:latin typeface="Verdana"/>
                <a:cs typeface="Verdana"/>
              </a:rPr>
              <a:t>занятость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7938" y="5548984"/>
            <a:ext cx="5541561" cy="1284625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ru-RU" sz="4100" spc="-19" dirty="0">
                <a:solidFill>
                  <a:srgbClr val="00339F"/>
                </a:solidFill>
                <a:latin typeface="Verdana"/>
                <a:cs typeface="Verdana"/>
              </a:rPr>
              <a:t>профессиональное </a:t>
            </a:r>
            <a:r>
              <a:rPr sz="4100" spc="-19">
                <a:solidFill>
                  <a:srgbClr val="00339F"/>
                </a:solidFill>
                <a:latin typeface="Verdana"/>
                <a:cs typeface="Verdana"/>
              </a:rPr>
              <a:t>обучение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2300" y="7411720"/>
            <a:ext cx="5714445" cy="1315402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en-US" sz="2800" spc="-19" dirty="0">
                <a:solidFill>
                  <a:srgbClr val="00339F"/>
                </a:solidFill>
                <a:latin typeface="Verdana"/>
                <a:cs typeface="Verdana"/>
              </a:rPr>
              <a:t>c</a:t>
            </a:r>
            <a:r>
              <a:rPr sz="2800" spc="-19">
                <a:solidFill>
                  <a:srgbClr val="00339F"/>
                </a:solidFill>
                <a:latin typeface="Verdana"/>
                <a:cs typeface="Verdana"/>
              </a:rPr>
              <a:t>одействие</a:t>
            </a:r>
            <a:r>
              <a:rPr lang="ru-RU" sz="2800" spc="-19" dirty="0">
                <a:solidFill>
                  <a:srgbClr val="00339F"/>
                </a:solidFill>
                <a:latin typeface="Verdana"/>
                <a:cs typeface="Verdana"/>
              </a:rPr>
              <a:t> началу предпринимательской деятельности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0" name="object 29"/>
          <p:cNvGrpSpPr/>
          <p:nvPr/>
        </p:nvGrpSpPr>
        <p:grpSpPr>
          <a:xfrm>
            <a:off x="7854494" y="3692549"/>
            <a:ext cx="8505950" cy="5302707"/>
            <a:chOff x="4207764" y="1978151"/>
            <a:chExt cx="4556759" cy="2840736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9100" y="1978151"/>
              <a:ext cx="440436" cy="7909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67581" y="201764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0" y="658876"/>
                  </a:lnTo>
                  <a:lnTo>
                    <a:pt x="309245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67581" y="201764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309245" y="329438"/>
                  </a:lnTo>
                  <a:lnTo>
                    <a:pt x="0" y="6588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7764" y="2988563"/>
              <a:ext cx="440436" cy="79095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246245" y="3028314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0" y="658876"/>
                  </a:lnTo>
                  <a:lnTo>
                    <a:pt x="309244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46245" y="3028314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309244" y="329438"/>
                  </a:lnTo>
                  <a:lnTo>
                    <a:pt x="0" y="6588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3004" y="4027931"/>
              <a:ext cx="441960" cy="7909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62755" y="4067212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0" y="658825"/>
                  </a:lnTo>
                  <a:lnTo>
                    <a:pt x="309245" y="329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62755" y="4067212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309245" y="329412"/>
                  </a:lnTo>
                  <a:lnTo>
                    <a:pt x="0" y="658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28286" y="204203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36"/>
                  </a:lnTo>
                  <a:lnTo>
                    <a:pt x="1700069" y="28098"/>
                  </a:lnTo>
                  <a:lnTo>
                    <a:pt x="1720661" y="58614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03"/>
                  </a:lnTo>
                  <a:lnTo>
                    <a:pt x="1700069" y="547925"/>
                  </a:lnTo>
                  <a:lnTo>
                    <a:pt x="1669547" y="568517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34382" y="302628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601" y="7536"/>
                  </a:lnTo>
                  <a:lnTo>
                    <a:pt x="1700117" y="28098"/>
                  </a:lnTo>
                  <a:lnTo>
                    <a:pt x="1720679" y="58614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79" y="517403"/>
                  </a:lnTo>
                  <a:lnTo>
                    <a:pt x="1700117" y="547925"/>
                  </a:lnTo>
                  <a:lnTo>
                    <a:pt x="1669601" y="568517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7364" y="4080154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45"/>
                  </a:lnTo>
                  <a:lnTo>
                    <a:pt x="1700069" y="28122"/>
                  </a:lnTo>
                  <a:lnTo>
                    <a:pt x="1720661" y="58641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30"/>
                  </a:lnTo>
                  <a:lnTo>
                    <a:pt x="1700069" y="547949"/>
                  </a:lnTo>
                  <a:lnTo>
                    <a:pt x="1669547" y="568526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5620" y="2010155"/>
              <a:ext cx="1844039" cy="69189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97116" y="2040889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1632203" y="0"/>
                  </a:moveTo>
                  <a:lnTo>
                    <a:pt x="96011" y="0"/>
                  </a:lnTo>
                  <a:lnTo>
                    <a:pt x="58614" y="7554"/>
                  </a:lnTo>
                  <a:lnTo>
                    <a:pt x="28098" y="28146"/>
                  </a:lnTo>
                  <a:lnTo>
                    <a:pt x="7536" y="58668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1" y="576072"/>
                  </a:lnTo>
                  <a:lnTo>
                    <a:pt x="1632203" y="576072"/>
                  </a:lnTo>
                  <a:lnTo>
                    <a:pt x="1669547" y="568535"/>
                  </a:lnTo>
                  <a:lnTo>
                    <a:pt x="1700069" y="547973"/>
                  </a:lnTo>
                  <a:lnTo>
                    <a:pt x="1720661" y="517457"/>
                  </a:lnTo>
                  <a:lnTo>
                    <a:pt x="1728215" y="480060"/>
                  </a:lnTo>
                  <a:lnTo>
                    <a:pt x="1728215" y="96012"/>
                  </a:lnTo>
                  <a:lnTo>
                    <a:pt x="1720661" y="58668"/>
                  </a:lnTo>
                  <a:lnTo>
                    <a:pt x="1700069" y="28146"/>
                  </a:lnTo>
                  <a:lnTo>
                    <a:pt x="1669547" y="7554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97116" y="2040889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0" y="96012"/>
                  </a:moveTo>
                  <a:lnTo>
                    <a:pt x="7536" y="58668"/>
                  </a:lnTo>
                  <a:lnTo>
                    <a:pt x="28098" y="28146"/>
                  </a:lnTo>
                  <a:lnTo>
                    <a:pt x="58614" y="7554"/>
                  </a:lnTo>
                  <a:lnTo>
                    <a:pt x="96011" y="0"/>
                  </a:lnTo>
                  <a:lnTo>
                    <a:pt x="1632203" y="0"/>
                  </a:lnTo>
                  <a:lnTo>
                    <a:pt x="1669547" y="7554"/>
                  </a:lnTo>
                  <a:lnTo>
                    <a:pt x="1700069" y="28146"/>
                  </a:lnTo>
                  <a:lnTo>
                    <a:pt x="1720661" y="58668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57"/>
                  </a:lnTo>
                  <a:lnTo>
                    <a:pt x="1700069" y="547973"/>
                  </a:lnTo>
                  <a:lnTo>
                    <a:pt x="1669547" y="568535"/>
                  </a:lnTo>
                  <a:lnTo>
                    <a:pt x="1632203" y="576072"/>
                  </a:lnTo>
                  <a:lnTo>
                    <a:pt x="96011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1676" y="3032324"/>
              <a:ext cx="1844039" cy="6934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919849" y="3007179"/>
              <a:ext cx="1728470" cy="647209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1632203" y="0"/>
                  </a:moveTo>
                  <a:lnTo>
                    <a:pt x="96011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79932"/>
                  </a:lnTo>
                  <a:lnTo>
                    <a:pt x="7536" y="517350"/>
                  </a:lnTo>
                  <a:lnTo>
                    <a:pt x="28098" y="547909"/>
                  </a:lnTo>
                  <a:lnTo>
                    <a:pt x="58614" y="568515"/>
                  </a:lnTo>
                  <a:lnTo>
                    <a:pt x="96011" y="576071"/>
                  </a:lnTo>
                  <a:lnTo>
                    <a:pt x="1632203" y="576071"/>
                  </a:lnTo>
                  <a:lnTo>
                    <a:pt x="1669547" y="568515"/>
                  </a:lnTo>
                  <a:lnTo>
                    <a:pt x="1700069" y="547909"/>
                  </a:lnTo>
                  <a:lnTo>
                    <a:pt x="1720661" y="517350"/>
                  </a:lnTo>
                  <a:lnTo>
                    <a:pt x="1728216" y="479932"/>
                  </a:lnTo>
                  <a:lnTo>
                    <a:pt x="1728216" y="96012"/>
                  </a:lnTo>
                  <a:lnTo>
                    <a:pt x="1720661" y="58614"/>
                  </a:lnTo>
                  <a:lnTo>
                    <a:pt x="1700069" y="28098"/>
                  </a:lnTo>
                  <a:lnTo>
                    <a:pt x="1669547" y="7536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19849" y="30097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1" y="0"/>
                  </a:lnTo>
                  <a:lnTo>
                    <a:pt x="1632203" y="0"/>
                  </a:lnTo>
                  <a:lnTo>
                    <a:pt x="1669547" y="7536"/>
                  </a:lnTo>
                  <a:lnTo>
                    <a:pt x="1700069" y="28098"/>
                  </a:lnTo>
                  <a:lnTo>
                    <a:pt x="1720661" y="58614"/>
                  </a:lnTo>
                  <a:lnTo>
                    <a:pt x="1728216" y="96012"/>
                  </a:lnTo>
                  <a:lnTo>
                    <a:pt x="1728216" y="479932"/>
                  </a:lnTo>
                  <a:lnTo>
                    <a:pt x="1720661" y="517350"/>
                  </a:lnTo>
                  <a:lnTo>
                    <a:pt x="1700069" y="547909"/>
                  </a:lnTo>
                  <a:lnTo>
                    <a:pt x="1669547" y="568515"/>
                  </a:lnTo>
                  <a:lnTo>
                    <a:pt x="1632203" y="576071"/>
                  </a:lnTo>
                  <a:lnTo>
                    <a:pt x="96011" y="576071"/>
                  </a:lnTo>
                  <a:lnTo>
                    <a:pt x="58614" y="568515"/>
                  </a:lnTo>
                  <a:lnTo>
                    <a:pt x="28098" y="547909"/>
                  </a:lnTo>
                  <a:lnTo>
                    <a:pt x="7536" y="517350"/>
                  </a:lnTo>
                  <a:lnTo>
                    <a:pt x="0" y="479932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0484" y="4038600"/>
              <a:ext cx="1844039" cy="6934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51853" y="40701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1632203" y="0"/>
                  </a:moveTo>
                  <a:lnTo>
                    <a:pt x="96012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2" y="576072"/>
                  </a:lnTo>
                  <a:lnTo>
                    <a:pt x="1632203" y="576072"/>
                  </a:lnTo>
                  <a:lnTo>
                    <a:pt x="1669547" y="568526"/>
                  </a:lnTo>
                  <a:lnTo>
                    <a:pt x="1700069" y="547949"/>
                  </a:lnTo>
                  <a:lnTo>
                    <a:pt x="1720661" y="517430"/>
                  </a:lnTo>
                  <a:lnTo>
                    <a:pt x="1728216" y="480060"/>
                  </a:lnTo>
                  <a:lnTo>
                    <a:pt x="1728216" y="96012"/>
                  </a:lnTo>
                  <a:lnTo>
                    <a:pt x="1720661" y="58641"/>
                  </a:lnTo>
                  <a:lnTo>
                    <a:pt x="1700069" y="28122"/>
                  </a:lnTo>
                  <a:lnTo>
                    <a:pt x="1669547" y="7545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51853" y="40701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45"/>
                  </a:lnTo>
                  <a:lnTo>
                    <a:pt x="1700069" y="28122"/>
                  </a:lnTo>
                  <a:lnTo>
                    <a:pt x="1720661" y="58641"/>
                  </a:lnTo>
                  <a:lnTo>
                    <a:pt x="1728216" y="96012"/>
                  </a:lnTo>
                  <a:lnTo>
                    <a:pt x="1728216" y="480060"/>
                  </a:lnTo>
                  <a:lnTo>
                    <a:pt x="1720661" y="517430"/>
                  </a:lnTo>
                  <a:lnTo>
                    <a:pt x="1700069" y="547949"/>
                  </a:lnTo>
                  <a:lnTo>
                    <a:pt x="1669547" y="568526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672320" y="7750562"/>
            <a:ext cx="1684122" cy="827064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endParaRPr sz="52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641737" y="1953427"/>
            <a:ext cx="5981192" cy="2795295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88897">
              <a:spcBef>
                <a:spcPts val="177"/>
              </a:spcBef>
              <a:tabLst>
                <a:tab pos="3775152" algn="l"/>
              </a:tabLst>
            </a:pPr>
            <a:r>
              <a:rPr sz="52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lang="ru-RU" sz="5200" b="1" spc="-19" dirty="0">
                <a:solidFill>
                  <a:srgbClr val="FFFFFF"/>
                </a:solidFill>
                <a:latin typeface="Verdana"/>
                <a:cs typeface="Verdana"/>
              </a:rPr>
              <a:t>1 471</a:t>
            </a:r>
            <a:endParaRPr sz="5200">
              <a:latin typeface="Verdana"/>
              <a:cs typeface="Verdana"/>
            </a:endParaRPr>
          </a:p>
          <a:p>
            <a:pPr>
              <a:spcBef>
                <a:spcPts val="2856"/>
              </a:spcBef>
            </a:pPr>
            <a:endParaRPr sz="5200">
              <a:latin typeface="Verdana"/>
              <a:cs typeface="Verdana"/>
            </a:endParaRPr>
          </a:p>
          <a:p>
            <a:pPr marL="23706">
              <a:tabLst>
                <a:tab pos="3829675" algn="l"/>
              </a:tabLst>
            </a:pPr>
            <a:r>
              <a:rPr sz="52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lang="ru-RU" sz="52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5200" b="1" spc="-19" dirty="0">
                <a:solidFill>
                  <a:srgbClr val="FFFFFF"/>
                </a:solidFill>
                <a:latin typeface="Verdana"/>
                <a:cs typeface="Verdana"/>
              </a:rPr>
              <a:t>953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429827" y="5709749"/>
            <a:ext cx="2175087" cy="843957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ru-RU" sz="5200" b="1" spc="-19" dirty="0">
                <a:solidFill>
                  <a:srgbClr val="FFFFFF"/>
                </a:solidFill>
                <a:latin typeface="Verdana"/>
                <a:cs typeface="Verdana"/>
              </a:rPr>
              <a:t> 28</a:t>
            </a:r>
            <a:r>
              <a:rPr lang="en-US" sz="5200" b="1" spc="-19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436701" y="7699966"/>
            <a:ext cx="2175087" cy="843957"/>
          </a:xfrm>
          <a:prstGeom prst="rect">
            <a:avLst/>
          </a:prstGeom>
        </p:spPr>
        <p:txBody>
          <a:bodyPr vert="horz" wrap="square" lIns="0" tIns="22521" rIns="0" bIns="0" rtlCol="0" anchor="ctr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ru-RU" sz="5200" b="1" spc="-19" dirty="0">
                <a:solidFill>
                  <a:srgbClr val="FFFFFF"/>
                </a:solidFill>
                <a:latin typeface="Verdana"/>
                <a:cs typeface="Verdana"/>
              </a:rPr>
              <a:t> 189</a:t>
            </a:r>
            <a:endParaRPr sz="5200">
              <a:latin typeface="Verdana"/>
              <a:cs typeface="Verdana"/>
            </a:endParaRPr>
          </a:p>
        </p:txBody>
      </p:sp>
      <p:grpSp>
        <p:nvGrpSpPr>
          <p:cNvPr id="18" name="object 62"/>
          <p:cNvGrpSpPr/>
          <p:nvPr/>
        </p:nvGrpSpPr>
        <p:grpSpPr>
          <a:xfrm>
            <a:off x="500283" y="1865002"/>
            <a:ext cx="1226820" cy="6938941"/>
            <a:chOff x="268008" y="999108"/>
            <a:chExt cx="657225" cy="3717290"/>
          </a:xfrm>
        </p:grpSpPr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377" y="3036582"/>
              <a:ext cx="510984" cy="52233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8008" y="999108"/>
              <a:ext cx="657225" cy="3717290"/>
            </a:xfrm>
            <a:custGeom>
              <a:avLst/>
              <a:gdLst/>
              <a:ahLst/>
              <a:cxnLst/>
              <a:rect l="l" t="t" r="r" b="b"/>
              <a:pathLst>
                <a:path w="657225" h="3717290">
                  <a:moveTo>
                    <a:pt x="607263" y="3398355"/>
                  </a:moveTo>
                  <a:lnTo>
                    <a:pt x="603948" y="3353905"/>
                  </a:lnTo>
                  <a:lnTo>
                    <a:pt x="594321" y="3311995"/>
                  </a:lnTo>
                  <a:lnTo>
                    <a:pt x="592455" y="3306267"/>
                  </a:lnTo>
                  <a:lnTo>
                    <a:pt x="592455" y="3398355"/>
                  </a:lnTo>
                  <a:lnTo>
                    <a:pt x="592074" y="3412325"/>
                  </a:lnTo>
                  <a:lnTo>
                    <a:pt x="586778" y="3454235"/>
                  </a:lnTo>
                  <a:lnTo>
                    <a:pt x="575614" y="3493605"/>
                  </a:lnTo>
                  <a:lnTo>
                    <a:pt x="559130" y="3529165"/>
                  </a:lnTo>
                  <a:lnTo>
                    <a:pt x="552513" y="3541865"/>
                  </a:lnTo>
                  <a:lnTo>
                    <a:pt x="529234" y="3573615"/>
                  </a:lnTo>
                  <a:lnTo>
                    <a:pt x="491858" y="3611715"/>
                  </a:lnTo>
                  <a:lnTo>
                    <a:pt x="459968" y="3633305"/>
                  </a:lnTo>
                  <a:lnTo>
                    <a:pt x="448500" y="3640925"/>
                  </a:lnTo>
                  <a:lnTo>
                    <a:pt x="436664" y="3646005"/>
                  </a:lnTo>
                  <a:lnTo>
                    <a:pt x="424472" y="3652355"/>
                  </a:lnTo>
                  <a:lnTo>
                    <a:pt x="412191" y="3656165"/>
                  </a:lnTo>
                  <a:lnTo>
                    <a:pt x="399211" y="3661245"/>
                  </a:lnTo>
                  <a:lnTo>
                    <a:pt x="386346" y="3665055"/>
                  </a:lnTo>
                  <a:lnTo>
                    <a:pt x="359638" y="3670135"/>
                  </a:lnTo>
                  <a:lnTo>
                    <a:pt x="317893" y="3673945"/>
                  </a:lnTo>
                  <a:lnTo>
                    <a:pt x="276123" y="3670135"/>
                  </a:lnTo>
                  <a:lnTo>
                    <a:pt x="236410" y="3661245"/>
                  </a:lnTo>
                  <a:lnTo>
                    <a:pt x="199339" y="3646005"/>
                  </a:lnTo>
                  <a:lnTo>
                    <a:pt x="164820" y="3625685"/>
                  </a:lnTo>
                  <a:lnTo>
                    <a:pt x="123990" y="3591395"/>
                  </a:lnTo>
                  <a:lnTo>
                    <a:pt x="90614" y="3550755"/>
                  </a:lnTo>
                  <a:lnTo>
                    <a:pt x="71285" y="3516465"/>
                  </a:lnTo>
                  <a:lnTo>
                    <a:pt x="65697" y="3505035"/>
                  </a:lnTo>
                  <a:lnTo>
                    <a:pt x="52933" y="3466935"/>
                  </a:lnTo>
                  <a:lnTo>
                    <a:pt x="45783" y="3425025"/>
                  </a:lnTo>
                  <a:lnTo>
                    <a:pt x="44437" y="3397085"/>
                  </a:lnTo>
                  <a:lnTo>
                    <a:pt x="44818" y="3383115"/>
                  </a:lnTo>
                  <a:lnTo>
                    <a:pt x="50114" y="3341205"/>
                  </a:lnTo>
                  <a:lnTo>
                    <a:pt x="61277" y="3303105"/>
                  </a:lnTo>
                  <a:lnTo>
                    <a:pt x="77787" y="3266275"/>
                  </a:lnTo>
                  <a:lnTo>
                    <a:pt x="107657" y="3221825"/>
                  </a:lnTo>
                  <a:lnTo>
                    <a:pt x="145034" y="3184995"/>
                  </a:lnTo>
                  <a:lnTo>
                    <a:pt x="176936" y="3162135"/>
                  </a:lnTo>
                  <a:lnTo>
                    <a:pt x="224777" y="3139275"/>
                  </a:lnTo>
                  <a:lnTo>
                    <a:pt x="250507" y="3131655"/>
                  </a:lnTo>
                  <a:lnTo>
                    <a:pt x="263779" y="3127845"/>
                  </a:lnTo>
                  <a:lnTo>
                    <a:pt x="277164" y="3125305"/>
                  </a:lnTo>
                  <a:lnTo>
                    <a:pt x="304888" y="3122765"/>
                  </a:lnTo>
                  <a:lnTo>
                    <a:pt x="333133" y="3122765"/>
                  </a:lnTo>
                  <a:lnTo>
                    <a:pt x="374332" y="3127845"/>
                  </a:lnTo>
                  <a:lnTo>
                    <a:pt x="412978" y="3139275"/>
                  </a:lnTo>
                  <a:lnTo>
                    <a:pt x="449427" y="3155785"/>
                  </a:lnTo>
                  <a:lnTo>
                    <a:pt x="493522" y="3186265"/>
                  </a:lnTo>
                  <a:lnTo>
                    <a:pt x="530567" y="3223095"/>
                  </a:lnTo>
                  <a:lnTo>
                    <a:pt x="553072" y="3256115"/>
                  </a:lnTo>
                  <a:lnTo>
                    <a:pt x="571068" y="3291675"/>
                  </a:lnTo>
                  <a:lnTo>
                    <a:pt x="583958" y="3329775"/>
                  </a:lnTo>
                  <a:lnTo>
                    <a:pt x="591108" y="3370415"/>
                  </a:lnTo>
                  <a:lnTo>
                    <a:pt x="592455" y="3398355"/>
                  </a:lnTo>
                  <a:lnTo>
                    <a:pt x="592455" y="3306267"/>
                  </a:lnTo>
                  <a:lnTo>
                    <a:pt x="572414" y="3259925"/>
                  </a:lnTo>
                  <a:lnTo>
                    <a:pt x="541553" y="3214205"/>
                  </a:lnTo>
                  <a:lnTo>
                    <a:pt x="502412" y="3174835"/>
                  </a:lnTo>
                  <a:lnTo>
                    <a:pt x="468287" y="3149435"/>
                  </a:lnTo>
                  <a:lnTo>
                    <a:pt x="430961" y="3130385"/>
                  </a:lnTo>
                  <a:lnTo>
                    <a:pt x="408965" y="3122765"/>
                  </a:lnTo>
                  <a:lnTo>
                    <a:pt x="404533" y="3121495"/>
                  </a:lnTo>
                  <a:lnTo>
                    <a:pt x="390766" y="3116415"/>
                  </a:lnTo>
                  <a:lnTo>
                    <a:pt x="348170" y="3108795"/>
                  </a:lnTo>
                  <a:lnTo>
                    <a:pt x="333502" y="3108795"/>
                  </a:lnTo>
                  <a:lnTo>
                    <a:pt x="318630" y="3107525"/>
                  </a:lnTo>
                  <a:lnTo>
                    <a:pt x="303771" y="3108795"/>
                  </a:lnTo>
                  <a:lnTo>
                    <a:pt x="289102" y="3108795"/>
                  </a:lnTo>
                  <a:lnTo>
                    <a:pt x="246456" y="3116415"/>
                  </a:lnTo>
                  <a:lnTo>
                    <a:pt x="206171" y="3130385"/>
                  </a:lnTo>
                  <a:lnTo>
                    <a:pt x="168846" y="3149435"/>
                  </a:lnTo>
                  <a:lnTo>
                    <a:pt x="135039" y="3173565"/>
                  </a:lnTo>
                  <a:lnTo>
                    <a:pt x="95783" y="3212935"/>
                  </a:lnTo>
                  <a:lnTo>
                    <a:pt x="71513" y="3247225"/>
                  </a:lnTo>
                  <a:lnTo>
                    <a:pt x="52362" y="3285325"/>
                  </a:lnTo>
                  <a:lnTo>
                    <a:pt x="38773" y="3324695"/>
                  </a:lnTo>
                  <a:lnTo>
                    <a:pt x="31127" y="3367875"/>
                  </a:lnTo>
                  <a:lnTo>
                    <a:pt x="29629" y="3398355"/>
                  </a:lnTo>
                  <a:lnTo>
                    <a:pt x="29946" y="3411055"/>
                  </a:lnTo>
                  <a:lnTo>
                    <a:pt x="35433" y="3456775"/>
                  </a:lnTo>
                  <a:lnTo>
                    <a:pt x="47129" y="3497415"/>
                  </a:lnTo>
                  <a:lnTo>
                    <a:pt x="64363" y="3535515"/>
                  </a:lnTo>
                  <a:lnTo>
                    <a:pt x="71323" y="3548215"/>
                  </a:lnTo>
                  <a:lnTo>
                    <a:pt x="95338" y="3582505"/>
                  </a:lnTo>
                  <a:lnTo>
                    <a:pt x="134493" y="3621875"/>
                  </a:lnTo>
                  <a:lnTo>
                    <a:pt x="168516" y="3646005"/>
                  </a:lnTo>
                  <a:lnTo>
                    <a:pt x="205816" y="3665055"/>
                  </a:lnTo>
                  <a:lnTo>
                    <a:pt x="260007" y="3682835"/>
                  </a:lnTo>
                  <a:lnTo>
                    <a:pt x="303390" y="3687915"/>
                  </a:lnTo>
                  <a:lnTo>
                    <a:pt x="333121" y="3687915"/>
                  </a:lnTo>
                  <a:lnTo>
                    <a:pt x="362216" y="3685375"/>
                  </a:lnTo>
                  <a:lnTo>
                    <a:pt x="376402" y="3682835"/>
                  </a:lnTo>
                  <a:lnTo>
                    <a:pt x="404037" y="3675215"/>
                  </a:lnTo>
                  <a:lnTo>
                    <a:pt x="407416" y="3673945"/>
                  </a:lnTo>
                  <a:lnTo>
                    <a:pt x="417576" y="3670135"/>
                  </a:lnTo>
                  <a:lnTo>
                    <a:pt x="455904" y="3653625"/>
                  </a:lnTo>
                  <a:lnTo>
                    <a:pt x="501853" y="3621875"/>
                  </a:lnTo>
                  <a:lnTo>
                    <a:pt x="541108" y="3582505"/>
                  </a:lnTo>
                  <a:lnTo>
                    <a:pt x="565378" y="3548215"/>
                  </a:lnTo>
                  <a:lnTo>
                    <a:pt x="572350" y="3536785"/>
                  </a:lnTo>
                  <a:lnTo>
                    <a:pt x="589648" y="3497415"/>
                  </a:lnTo>
                  <a:lnTo>
                    <a:pt x="601370" y="3456775"/>
                  </a:lnTo>
                  <a:lnTo>
                    <a:pt x="606882" y="3413595"/>
                  </a:lnTo>
                  <a:lnTo>
                    <a:pt x="607263" y="3398355"/>
                  </a:lnTo>
                  <a:close/>
                </a:path>
                <a:path w="657225" h="3717290">
                  <a:moveTo>
                    <a:pt x="607745" y="2327148"/>
                  </a:moveTo>
                  <a:lnTo>
                    <a:pt x="604418" y="2282698"/>
                  </a:lnTo>
                  <a:lnTo>
                    <a:pt x="594791" y="2240788"/>
                  </a:lnTo>
                  <a:lnTo>
                    <a:pt x="592937" y="2235098"/>
                  </a:lnTo>
                  <a:lnTo>
                    <a:pt x="592937" y="2327148"/>
                  </a:lnTo>
                  <a:lnTo>
                    <a:pt x="592556" y="2341118"/>
                  </a:lnTo>
                  <a:lnTo>
                    <a:pt x="587260" y="2383028"/>
                  </a:lnTo>
                  <a:lnTo>
                    <a:pt x="576097" y="2422398"/>
                  </a:lnTo>
                  <a:lnTo>
                    <a:pt x="559587" y="2459228"/>
                  </a:lnTo>
                  <a:lnTo>
                    <a:pt x="529678" y="2502420"/>
                  </a:lnTo>
                  <a:lnTo>
                    <a:pt x="492379" y="2539238"/>
                  </a:lnTo>
                  <a:lnTo>
                    <a:pt x="460438" y="2562110"/>
                  </a:lnTo>
                  <a:lnTo>
                    <a:pt x="449072" y="2569718"/>
                  </a:lnTo>
                  <a:lnTo>
                    <a:pt x="437210" y="2574810"/>
                  </a:lnTo>
                  <a:lnTo>
                    <a:pt x="425107" y="2581160"/>
                  </a:lnTo>
                  <a:lnTo>
                    <a:pt x="412584" y="2584970"/>
                  </a:lnTo>
                  <a:lnTo>
                    <a:pt x="399872" y="2590038"/>
                  </a:lnTo>
                  <a:lnTo>
                    <a:pt x="386867" y="2593860"/>
                  </a:lnTo>
                  <a:lnTo>
                    <a:pt x="360070" y="2598928"/>
                  </a:lnTo>
                  <a:lnTo>
                    <a:pt x="332473" y="2601468"/>
                  </a:lnTo>
                  <a:lnTo>
                    <a:pt x="304241" y="2601468"/>
                  </a:lnTo>
                  <a:lnTo>
                    <a:pt x="249961" y="2593860"/>
                  </a:lnTo>
                  <a:lnTo>
                    <a:pt x="199631" y="2574810"/>
                  </a:lnTo>
                  <a:lnTo>
                    <a:pt x="165341" y="2554478"/>
                  </a:lnTo>
                  <a:lnTo>
                    <a:pt x="124421" y="2520188"/>
                  </a:lnTo>
                  <a:lnTo>
                    <a:pt x="91109" y="2479548"/>
                  </a:lnTo>
                  <a:lnTo>
                    <a:pt x="71780" y="2445258"/>
                  </a:lnTo>
                  <a:lnTo>
                    <a:pt x="66154" y="2433828"/>
                  </a:lnTo>
                  <a:lnTo>
                    <a:pt x="53416" y="2395728"/>
                  </a:lnTo>
                  <a:lnTo>
                    <a:pt x="46266" y="2353818"/>
                  </a:lnTo>
                  <a:lnTo>
                    <a:pt x="44907" y="2325878"/>
                  </a:lnTo>
                  <a:lnTo>
                    <a:pt x="45288" y="2311908"/>
                  </a:lnTo>
                  <a:lnTo>
                    <a:pt x="50584" y="2269998"/>
                  </a:lnTo>
                  <a:lnTo>
                    <a:pt x="61772" y="2231898"/>
                  </a:lnTo>
                  <a:lnTo>
                    <a:pt x="78257" y="2195068"/>
                  </a:lnTo>
                  <a:lnTo>
                    <a:pt x="108165" y="2150618"/>
                  </a:lnTo>
                  <a:lnTo>
                    <a:pt x="145465" y="2113788"/>
                  </a:lnTo>
                  <a:lnTo>
                    <a:pt x="177431" y="2090928"/>
                  </a:lnTo>
                  <a:lnTo>
                    <a:pt x="212775" y="2073148"/>
                  </a:lnTo>
                  <a:lnTo>
                    <a:pt x="250977" y="2059178"/>
                  </a:lnTo>
                  <a:lnTo>
                    <a:pt x="305371" y="2051558"/>
                  </a:lnTo>
                  <a:lnTo>
                    <a:pt x="333603" y="2051558"/>
                  </a:lnTo>
                  <a:lnTo>
                    <a:pt x="374777" y="2056638"/>
                  </a:lnTo>
                  <a:lnTo>
                    <a:pt x="413448" y="2068068"/>
                  </a:lnTo>
                  <a:lnTo>
                    <a:pt x="450062" y="2084578"/>
                  </a:lnTo>
                  <a:lnTo>
                    <a:pt x="493953" y="2115058"/>
                  </a:lnTo>
                  <a:lnTo>
                    <a:pt x="531050" y="2151888"/>
                  </a:lnTo>
                  <a:lnTo>
                    <a:pt x="553554" y="2184908"/>
                  </a:lnTo>
                  <a:lnTo>
                    <a:pt x="571665" y="2220468"/>
                  </a:lnTo>
                  <a:lnTo>
                    <a:pt x="584428" y="2258568"/>
                  </a:lnTo>
                  <a:lnTo>
                    <a:pt x="591578" y="2299208"/>
                  </a:lnTo>
                  <a:lnTo>
                    <a:pt x="592937" y="2327148"/>
                  </a:lnTo>
                  <a:lnTo>
                    <a:pt x="592937" y="2235098"/>
                  </a:lnTo>
                  <a:lnTo>
                    <a:pt x="573011" y="2188718"/>
                  </a:lnTo>
                  <a:lnTo>
                    <a:pt x="542036" y="2141728"/>
                  </a:lnTo>
                  <a:lnTo>
                    <a:pt x="502869" y="2103628"/>
                  </a:lnTo>
                  <a:lnTo>
                    <a:pt x="468858" y="2078228"/>
                  </a:lnTo>
                  <a:lnTo>
                    <a:pt x="431546" y="2059178"/>
                  </a:lnTo>
                  <a:lnTo>
                    <a:pt x="391248" y="2045208"/>
                  </a:lnTo>
                  <a:lnTo>
                    <a:pt x="348653" y="2037588"/>
                  </a:lnTo>
                  <a:lnTo>
                    <a:pt x="333971" y="2036318"/>
                  </a:lnTo>
                  <a:lnTo>
                    <a:pt x="304241" y="2036318"/>
                  </a:lnTo>
                  <a:lnTo>
                    <a:pt x="246938" y="2045208"/>
                  </a:lnTo>
                  <a:lnTo>
                    <a:pt x="206705" y="2059178"/>
                  </a:lnTo>
                  <a:lnTo>
                    <a:pt x="169392" y="2078228"/>
                  </a:lnTo>
                  <a:lnTo>
                    <a:pt x="135496" y="2102358"/>
                  </a:lnTo>
                  <a:lnTo>
                    <a:pt x="96266" y="2141728"/>
                  </a:lnTo>
                  <a:lnTo>
                    <a:pt x="71970" y="2176018"/>
                  </a:lnTo>
                  <a:lnTo>
                    <a:pt x="65024" y="2188718"/>
                  </a:lnTo>
                  <a:lnTo>
                    <a:pt x="58686" y="2200148"/>
                  </a:lnTo>
                  <a:lnTo>
                    <a:pt x="43154" y="2240788"/>
                  </a:lnTo>
                  <a:lnTo>
                    <a:pt x="33477" y="2282698"/>
                  </a:lnTo>
                  <a:lnTo>
                    <a:pt x="30099" y="2327148"/>
                  </a:lnTo>
                  <a:lnTo>
                    <a:pt x="30429" y="2339848"/>
                  </a:lnTo>
                  <a:lnTo>
                    <a:pt x="35915" y="2385568"/>
                  </a:lnTo>
                  <a:lnTo>
                    <a:pt x="47599" y="2426208"/>
                  </a:lnTo>
                  <a:lnTo>
                    <a:pt x="64846" y="2465578"/>
                  </a:lnTo>
                  <a:lnTo>
                    <a:pt x="95808" y="2511298"/>
                  </a:lnTo>
                  <a:lnTo>
                    <a:pt x="134975" y="2550668"/>
                  </a:lnTo>
                  <a:lnTo>
                    <a:pt x="169075" y="2574810"/>
                  </a:lnTo>
                  <a:lnTo>
                    <a:pt x="206400" y="2593860"/>
                  </a:lnTo>
                  <a:lnTo>
                    <a:pt x="260477" y="2611628"/>
                  </a:lnTo>
                  <a:lnTo>
                    <a:pt x="274815" y="2612910"/>
                  </a:lnTo>
                  <a:lnTo>
                    <a:pt x="289191" y="2615438"/>
                  </a:lnTo>
                  <a:lnTo>
                    <a:pt x="303872" y="2616720"/>
                  </a:lnTo>
                  <a:lnTo>
                    <a:pt x="333603" y="2616720"/>
                  </a:lnTo>
                  <a:lnTo>
                    <a:pt x="362737" y="2614168"/>
                  </a:lnTo>
                  <a:lnTo>
                    <a:pt x="376961" y="2610370"/>
                  </a:lnTo>
                  <a:lnTo>
                    <a:pt x="390906" y="2607818"/>
                  </a:lnTo>
                  <a:lnTo>
                    <a:pt x="431215" y="2593860"/>
                  </a:lnTo>
                  <a:lnTo>
                    <a:pt x="468515" y="2574810"/>
                  </a:lnTo>
                  <a:lnTo>
                    <a:pt x="502335" y="2550668"/>
                  </a:lnTo>
                  <a:lnTo>
                    <a:pt x="541578" y="2511298"/>
                  </a:lnTo>
                  <a:lnTo>
                    <a:pt x="565861" y="2477008"/>
                  </a:lnTo>
                  <a:lnTo>
                    <a:pt x="572820" y="2465578"/>
                  </a:lnTo>
                  <a:lnTo>
                    <a:pt x="590130" y="2426208"/>
                  </a:lnTo>
                  <a:lnTo>
                    <a:pt x="601853" y="2385568"/>
                  </a:lnTo>
                  <a:lnTo>
                    <a:pt x="607364" y="2342388"/>
                  </a:lnTo>
                  <a:lnTo>
                    <a:pt x="607745" y="2327148"/>
                  </a:lnTo>
                  <a:close/>
                </a:path>
                <a:path w="657225" h="3717290">
                  <a:moveTo>
                    <a:pt x="622795" y="1364881"/>
                  </a:moveTo>
                  <a:lnTo>
                    <a:pt x="619467" y="1320431"/>
                  </a:lnTo>
                  <a:lnTo>
                    <a:pt x="609841" y="1278509"/>
                  </a:lnTo>
                  <a:lnTo>
                    <a:pt x="607987" y="1272819"/>
                  </a:lnTo>
                  <a:lnTo>
                    <a:pt x="607987" y="1364881"/>
                  </a:lnTo>
                  <a:lnTo>
                    <a:pt x="607606" y="1378839"/>
                  </a:lnTo>
                  <a:lnTo>
                    <a:pt x="602310" y="1420761"/>
                  </a:lnTo>
                  <a:lnTo>
                    <a:pt x="591146" y="1460131"/>
                  </a:lnTo>
                  <a:lnTo>
                    <a:pt x="574636" y="1495679"/>
                  </a:lnTo>
                  <a:lnTo>
                    <a:pt x="544728" y="1540129"/>
                  </a:lnTo>
                  <a:lnTo>
                    <a:pt x="507428" y="1576959"/>
                  </a:lnTo>
                  <a:lnTo>
                    <a:pt x="475488" y="1599831"/>
                  </a:lnTo>
                  <a:lnTo>
                    <a:pt x="464121" y="1607439"/>
                  </a:lnTo>
                  <a:lnTo>
                    <a:pt x="452259" y="1612531"/>
                  </a:lnTo>
                  <a:lnTo>
                    <a:pt x="440156" y="1618881"/>
                  </a:lnTo>
                  <a:lnTo>
                    <a:pt x="427634" y="1622679"/>
                  </a:lnTo>
                  <a:lnTo>
                    <a:pt x="414921" y="1627759"/>
                  </a:lnTo>
                  <a:lnTo>
                    <a:pt x="401916" y="1631581"/>
                  </a:lnTo>
                  <a:lnTo>
                    <a:pt x="375119" y="1636661"/>
                  </a:lnTo>
                  <a:lnTo>
                    <a:pt x="347522" y="1639189"/>
                  </a:lnTo>
                  <a:lnTo>
                    <a:pt x="319290" y="1639189"/>
                  </a:lnTo>
                  <a:lnTo>
                    <a:pt x="265010" y="1631581"/>
                  </a:lnTo>
                  <a:lnTo>
                    <a:pt x="214680" y="1612531"/>
                  </a:lnTo>
                  <a:lnTo>
                    <a:pt x="180555" y="1592211"/>
                  </a:lnTo>
                  <a:lnTo>
                    <a:pt x="139598" y="1557909"/>
                  </a:lnTo>
                  <a:lnTo>
                    <a:pt x="106260" y="1517281"/>
                  </a:lnTo>
                  <a:lnTo>
                    <a:pt x="86779" y="1482979"/>
                  </a:lnTo>
                  <a:lnTo>
                    <a:pt x="72275" y="1446161"/>
                  </a:lnTo>
                  <a:lnTo>
                    <a:pt x="63157" y="1405509"/>
                  </a:lnTo>
                  <a:lnTo>
                    <a:pt x="60058" y="1363611"/>
                  </a:lnTo>
                  <a:lnTo>
                    <a:pt x="60439" y="1349629"/>
                  </a:lnTo>
                  <a:lnTo>
                    <a:pt x="65735" y="1307731"/>
                  </a:lnTo>
                  <a:lnTo>
                    <a:pt x="76898" y="1269631"/>
                  </a:lnTo>
                  <a:lnTo>
                    <a:pt x="93408" y="1232789"/>
                  </a:lnTo>
                  <a:lnTo>
                    <a:pt x="123278" y="1188339"/>
                  </a:lnTo>
                  <a:lnTo>
                    <a:pt x="160604" y="1151509"/>
                  </a:lnTo>
                  <a:lnTo>
                    <a:pt x="192557" y="1128661"/>
                  </a:lnTo>
                  <a:lnTo>
                    <a:pt x="240347" y="1105789"/>
                  </a:lnTo>
                  <a:lnTo>
                    <a:pt x="266026" y="1098181"/>
                  </a:lnTo>
                  <a:lnTo>
                    <a:pt x="279298" y="1094359"/>
                  </a:lnTo>
                  <a:lnTo>
                    <a:pt x="292684" y="1091831"/>
                  </a:lnTo>
                  <a:lnTo>
                    <a:pt x="320421" y="1089279"/>
                  </a:lnTo>
                  <a:lnTo>
                    <a:pt x="348653" y="1089279"/>
                  </a:lnTo>
                  <a:lnTo>
                    <a:pt x="389826" y="1094359"/>
                  </a:lnTo>
                  <a:lnTo>
                    <a:pt x="428498" y="1105789"/>
                  </a:lnTo>
                  <a:lnTo>
                    <a:pt x="465112" y="1122311"/>
                  </a:lnTo>
                  <a:lnTo>
                    <a:pt x="509054" y="1152779"/>
                  </a:lnTo>
                  <a:lnTo>
                    <a:pt x="546087" y="1189609"/>
                  </a:lnTo>
                  <a:lnTo>
                    <a:pt x="568604" y="1222629"/>
                  </a:lnTo>
                  <a:lnTo>
                    <a:pt x="586740" y="1258189"/>
                  </a:lnTo>
                  <a:lnTo>
                    <a:pt x="599478" y="1296289"/>
                  </a:lnTo>
                  <a:lnTo>
                    <a:pt x="606628" y="1336929"/>
                  </a:lnTo>
                  <a:lnTo>
                    <a:pt x="607987" y="1364881"/>
                  </a:lnTo>
                  <a:lnTo>
                    <a:pt x="607987" y="1272819"/>
                  </a:lnTo>
                  <a:lnTo>
                    <a:pt x="588048" y="1226439"/>
                  </a:lnTo>
                  <a:lnTo>
                    <a:pt x="557085" y="1180731"/>
                  </a:lnTo>
                  <a:lnTo>
                    <a:pt x="517931" y="1140079"/>
                  </a:lnTo>
                  <a:lnTo>
                    <a:pt x="483908" y="1115961"/>
                  </a:lnTo>
                  <a:lnTo>
                    <a:pt x="446595" y="1096911"/>
                  </a:lnTo>
                  <a:lnTo>
                    <a:pt x="406298" y="1082929"/>
                  </a:lnTo>
                  <a:lnTo>
                    <a:pt x="363702" y="1075309"/>
                  </a:lnTo>
                  <a:lnTo>
                    <a:pt x="349021" y="1074039"/>
                  </a:lnTo>
                  <a:lnTo>
                    <a:pt x="319290" y="1074039"/>
                  </a:lnTo>
                  <a:lnTo>
                    <a:pt x="261988" y="1082929"/>
                  </a:lnTo>
                  <a:lnTo>
                    <a:pt x="221792" y="1096911"/>
                  </a:lnTo>
                  <a:lnTo>
                    <a:pt x="184467" y="1115961"/>
                  </a:lnTo>
                  <a:lnTo>
                    <a:pt x="150583" y="1140079"/>
                  </a:lnTo>
                  <a:lnTo>
                    <a:pt x="111404" y="1179461"/>
                  </a:lnTo>
                  <a:lnTo>
                    <a:pt x="87134" y="1213739"/>
                  </a:lnTo>
                  <a:lnTo>
                    <a:pt x="67983" y="1251839"/>
                  </a:lnTo>
                  <a:lnTo>
                    <a:pt x="54394" y="1291209"/>
                  </a:lnTo>
                  <a:lnTo>
                    <a:pt x="46748" y="1334389"/>
                  </a:lnTo>
                  <a:lnTo>
                    <a:pt x="45250" y="1364881"/>
                  </a:lnTo>
                  <a:lnTo>
                    <a:pt x="45567" y="1377581"/>
                  </a:lnTo>
                  <a:lnTo>
                    <a:pt x="51054" y="1423289"/>
                  </a:lnTo>
                  <a:lnTo>
                    <a:pt x="62636" y="1463929"/>
                  </a:lnTo>
                  <a:lnTo>
                    <a:pt x="79984" y="1502029"/>
                  </a:lnTo>
                  <a:lnTo>
                    <a:pt x="86931" y="1514729"/>
                  </a:lnTo>
                  <a:lnTo>
                    <a:pt x="110959" y="1549031"/>
                  </a:lnTo>
                  <a:lnTo>
                    <a:pt x="150012" y="1588389"/>
                  </a:lnTo>
                  <a:lnTo>
                    <a:pt x="184124" y="1612531"/>
                  </a:lnTo>
                  <a:lnTo>
                    <a:pt x="196202" y="1618881"/>
                  </a:lnTo>
                  <a:lnTo>
                    <a:pt x="208610" y="1626489"/>
                  </a:lnTo>
                  <a:lnTo>
                    <a:pt x="247891" y="1641729"/>
                  </a:lnTo>
                  <a:lnTo>
                    <a:pt x="304241" y="1653159"/>
                  </a:lnTo>
                  <a:lnTo>
                    <a:pt x="318922" y="1654429"/>
                  </a:lnTo>
                  <a:lnTo>
                    <a:pt x="348653" y="1654429"/>
                  </a:lnTo>
                  <a:lnTo>
                    <a:pt x="377786" y="1651889"/>
                  </a:lnTo>
                  <a:lnTo>
                    <a:pt x="392010" y="1648079"/>
                  </a:lnTo>
                  <a:lnTo>
                    <a:pt x="405955" y="1645539"/>
                  </a:lnTo>
                  <a:lnTo>
                    <a:pt x="446265" y="1631581"/>
                  </a:lnTo>
                  <a:lnTo>
                    <a:pt x="483565" y="1612531"/>
                  </a:lnTo>
                  <a:lnTo>
                    <a:pt x="517385" y="1588389"/>
                  </a:lnTo>
                  <a:lnTo>
                    <a:pt x="556628" y="1549031"/>
                  </a:lnTo>
                  <a:lnTo>
                    <a:pt x="580910" y="1514729"/>
                  </a:lnTo>
                  <a:lnTo>
                    <a:pt x="600049" y="1477911"/>
                  </a:lnTo>
                  <a:lnTo>
                    <a:pt x="613651" y="1437259"/>
                  </a:lnTo>
                  <a:lnTo>
                    <a:pt x="621284" y="1394079"/>
                  </a:lnTo>
                  <a:lnTo>
                    <a:pt x="622414" y="1380109"/>
                  </a:lnTo>
                  <a:lnTo>
                    <a:pt x="622795" y="1364881"/>
                  </a:lnTo>
                  <a:close/>
                </a:path>
                <a:path w="657225" h="3717290">
                  <a:moveTo>
                    <a:pt x="627456" y="320040"/>
                  </a:moveTo>
                  <a:lnTo>
                    <a:pt x="624141" y="275590"/>
                  </a:lnTo>
                  <a:lnTo>
                    <a:pt x="614514" y="233692"/>
                  </a:lnTo>
                  <a:lnTo>
                    <a:pt x="612648" y="227977"/>
                  </a:lnTo>
                  <a:lnTo>
                    <a:pt x="612648" y="320040"/>
                  </a:lnTo>
                  <a:lnTo>
                    <a:pt x="612267" y="334010"/>
                  </a:lnTo>
                  <a:lnTo>
                    <a:pt x="606983" y="375932"/>
                  </a:lnTo>
                  <a:lnTo>
                    <a:pt x="595807" y="415290"/>
                  </a:lnTo>
                  <a:lnTo>
                    <a:pt x="579297" y="450850"/>
                  </a:lnTo>
                  <a:lnTo>
                    <a:pt x="549402" y="495300"/>
                  </a:lnTo>
                  <a:lnTo>
                    <a:pt x="512089" y="532142"/>
                  </a:lnTo>
                  <a:lnTo>
                    <a:pt x="480148" y="554990"/>
                  </a:lnTo>
                  <a:lnTo>
                    <a:pt x="468782" y="562610"/>
                  </a:lnTo>
                  <a:lnTo>
                    <a:pt x="456920" y="567690"/>
                  </a:lnTo>
                  <a:lnTo>
                    <a:pt x="444817" y="574040"/>
                  </a:lnTo>
                  <a:lnTo>
                    <a:pt x="432308" y="577850"/>
                  </a:lnTo>
                  <a:lnTo>
                    <a:pt x="419582" y="582942"/>
                  </a:lnTo>
                  <a:lnTo>
                    <a:pt x="406577" y="586740"/>
                  </a:lnTo>
                  <a:lnTo>
                    <a:pt x="379780" y="591832"/>
                  </a:lnTo>
                  <a:lnTo>
                    <a:pt x="352196" y="594360"/>
                  </a:lnTo>
                  <a:lnTo>
                    <a:pt x="323951" y="594360"/>
                  </a:lnTo>
                  <a:lnTo>
                    <a:pt x="269684" y="586740"/>
                  </a:lnTo>
                  <a:lnTo>
                    <a:pt x="219354" y="567690"/>
                  </a:lnTo>
                  <a:lnTo>
                    <a:pt x="185216" y="547382"/>
                  </a:lnTo>
                  <a:lnTo>
                    <a:pt x="144272" y="513092"/>
                  </a:lnTo>
                  <a:lnTo>
                    <a:pt x="110921" y="472440"/>
                  </a:lnTo>
                  <a:lnTo>
                    <a:pt x="91440" y="438150"/>
                  </a:lnTo>
                  <a:lnTo>
                    <a:pt x="76936" y="401332"/>
                  </a:lnTo>
                  <a:lnTo>
                    <a:pt x="67830" y="360692"/>
                  </a:lnTo>
                  <a:lnTo>
                    <a:pt x="64719" y="318782"/>
                  </a:lnTo>
                  <a:lnTo>
                    <a:pt x="65100" y="304800"/>
                  </a:lnTo>
                  <a:lnTo>
                    <a:pt x="70396" y="262890"/>
                  </a:lnTo>
                  <a:lnTo>
                    <a:pt x="81559" y="224790"/>
                  </a:lnTo>
                  <a:lnTo>
                    <a:pt x="98069" y="187960"/>
                  </a:lnTo>
                  <a:lnTo>
                    <a:pt x="127952" y="143510"/>
                  </a:lnTo>
                  <a:lnTo>
                    <a:pt x="165265" y="106692"/>
                  </a:lnTo>
                  <a:lnTo>
                    <a:pt x="197218" y="83832"/>
                  </a:lnTo>
                  <a:lnTo>
                    <a:pt x="245021" y="60960"/>
                  </a:lnTo>
                  <a:lnTo>
                    <a:pt x="270700" y="53340"/>
                  </a:lnTo>
                  <a:lnTo>
                    <a:pt x="283972" y="49542"/>
                  </a:lnTo>
                  <a:lnTo>
                    <a:pt x="297357" y="46990"/>
                  </a:lnTo>
                  <a:lnTo>
                    <a:pt x="325081" y="44450"/>
                  </a:lnTo>
                  <a:lnTo>
                    <a:pt x="353326" y="44450"/>
                  </a:lnTo>
                  <a:lnTo>
                    <a:pt x="394500" y="49542"/>
                  </a:lnTo>
                  <a:lnTo>
                    <a:pt x="433171" y="60960"/>
                  </a:lnTo>
                  <a:lnTo>
                    <a:pt x="469785" y="77482"/>
                  </a:lnTo>
                  <a:lnTo>
                    <a:pt x="513715" y="107950"/>
                  </a:lnTo>
                  <a:lnTo>
                    <a:pt x="550760" y="144792"/>
                  </a:lnTo>
                  <a:lnTo>
                    <a:pt x="573265" y="177800"/>
                  </a:lnTo>
                  <a:lnTo>
                    <a:pt x="591413" y="213360"/>
                  </a:lnTo>
                  <a:lnTo>
                    <a:pt x="604151" y="251460"/>
                  </a:lnTo>
                  <a:lnTo>
                    <a:pt x="611301" y="292100"/>
                  </a:lnTo>
                  <a:lnTo>
                    <a:pt x="612648" y="320040"/>
                  </a:lnTo>
                  <a:lnTo>
                    <a:pt x="612648" y="227977"/>
                  </a:lnTo>
                  <a:lnTo>
                    <a:pt x="592721" y="181610"/>
                  </a:lnTo>
                  <a:lnTo>
                    <a:pt x="561733" y="135890"/>
                  </a:lnTo>
                  <a:lnTo>
                    <a:pt x="522605" y="96532"/>
                  </a:lnTo>
                  <a:lnTo>
                    <a:pt x="488569" y="71132"/>
                  </a:lnTo>
                  <a:lnTo>
                    <a:pt x="451269" y="52082"/>
                  </a:lnTo>
                  <a:lnTo>
                    <a:pt x="410959" y="38100"/>
                  </a:lnTo>
                  <a:lnTo>
                    <a:pt x="368363" y="30492"/>
                  </a:lnTo>
                  <a:lnTo>
                    <a:pt x="353695" y="30492"/>
                  </a:lnTo>
                  <a:lnTo>
                    <a:pt x="338823" y="29210"/>
                  </a:lnTo>
                  <a:lnTo>
                    <a:pt x="323964" y="29210"/>
                  </a:lnTo>
                  <a:lnTo>
                    <a:pt x="309295" y="30492"/>
                  </a:lnTo>
                  <a:lnTo>
                    <a:pt x="266649" y="38100"/>
                  </a:lnTo>
                  <a:lnTo>
                    <a:pt x="226466" y="52082"/>
                  </a:lnTo>
                  <a:lnTo>
                    <a:pt x="189141" y="71132"/>
                  </a:lnTo>
                  <a:lnTo>
                    <a:pt x="155244" y="95250"/>
                  </a:lnTo>
                  <a:lnTo>
                    <a:pt x="116078" y="134632"/>
                  </a:lnTo>
                  <a:lnTo>
                    <a:pt x="91795" y="168910"/>
                  </a:lnTo>
                  <a:lnTo>
                    <a:pt x="72656" y="207010"/>
                  </a:lnTo>
                  <a:lnTo>
                    <a:pt x="59055" y="246392"/>
                  </a:lnTo>
                  <a:lnTo>
                    <a:pt x="51422" y="289560"/>
                  </a:lnTo>
                  <a:lnTo>
                    <a:pt x="49911" y="320040"/>
                  </a:lnTo>
                  <a:lnTo>
                    <a:pt x="50241" y="332740"/>
                  </a:lnTo>
                  <a:lnTo>
                    <a:pt x="55727" y="378460"/>
                  </a:lnTo>
                  <a:lnTo>
                    <a:pt x="67310" y="419100"/>
                  </a:lnTo>
                  <a:lnTo>
                    <a:pt x="84658" y="457200"/>
                  </a:lnTo>
                  <a:lnTo>
                    <a:pt x="91605" y="469900"/>
                  </a:lnTo>
                  <a:lnTo>
                    <a:pt x="115620" y="504190"/>
                  </a:lnTo>
                  <a:lnTo>
                    <a:pt x="154673" y="543560"/>
                  </a:lnTo>
                  <a:lnTo>
                    <a:pt x="188798" y="567690"/>
                  </a:lnTo>
                  <a:lnTo>
                    <a:pt x="226123" y="586740"/>
                  </a:lnTo>
                  <a:lnTo>
                    <a:pt x="280200" y="604532"/>
                  </a:lnTo>
                  <a:lnTo>
                    <a:pt x="294538" y="605790"/>
                  </a:lnTo>
                  <a:lnTo>
                    <a:pt x="308914" y="608342"/>
                  </a:lnTo>
                  <a:lnTo>
                    <a:pt x="323583" y="609600"/>
                  </a:lnTo>
                  <a:lnTo>
                    <a:pt x="353314" y="609600"/>
                  </a:lnTo>
                  <a:lnTo>
                    <a:pt x="382447" y="607060"/>
                  </a:lnTo>
                  <a:lnTo>
                    <a:pt x="396671" y="603250"/>
                  </a:lnTo>
                  <a:lnTo>
                    <a:pt x="410629" y="600710"/>
                  </a:lnTo>
                  <a:lnTo>
                    <a:pt x="450926" y="586740"/>
                  </a:lnTo>
                  <a:lnTo>
                    <a:pt x="488238" y="567690"/>
                  </a:lnTo>
                  <a:lnTo>
                    <a:pt x="522058" y="543560"/>
                  </a:lnTo>
                  <a:lnTo>
                    <a:pt x="561289" y="504190"/>
                  </a:lnTo>
                  <a:lnTo>
                    <a:pt x="585571" y="469900"/>
                  </a:lnTo>
                  <a:lnTo>
                    <a:pt x="604723" y="433082"/>
                  </a:lnTo>
                  <a:lnTo>
                    <a:pt x="618312" y="392442"/>
                  </a:lnTo>
                  <a:lnTo>
                    <a:pt x="625957" y="349250"/>
                  </a:lnTo>
                  <a:lnTo>
                    <a:pt x="627075" y="335292"/>
                  </a:lnTo>
                  <a:lnTo>
                    <a:pt x="627456" y="320040"/>
                  </a:lnTo>
                  <a:close/>
                </a:path>
                <a:path w="657225" h="3717290">
                  <a:moveTo>
                    <a:pt x="636892" y="3397085"/>
                  </a:moveTo>
                  <a:lnTo>
                    <a:pt x="633133" y="3348825"/>
                  </a:lnTo>
                  <a:lnTo>
                    <a:pt x="622388" y="3301835"/>
                  </a:lnTo>
                  <a:lnTo>
                    <a:pt x="622084" y="3300996"/>
                  </a:lnTo>
                  <a:lnTo>
                    <a:pt x="622084" y="3398355"/>
                  </a:lnTo>
                  <a:lnTo>
                    <a:pt x="621703" y="3413595"/>
                  </a:lnTo>
                  <a:lnTo>
                    <a:pt x="615975" y="3459315"/>
                  </a:lnTo>
                  <a:lnTo>
                    <a:pt x="603694" y="3502495"/>
                  </a:lnTo>
                  <a:lnTo>
                    <a:pt x="585558" y="3543135"/>
                  </a:lnTo>
                  <a:lnTo>
                    <a:pt x="552970" y="3591395"/>
                  </a:lnTo>
                  <a:lnTo>
                    <a:pt x="511848" y="3633305"/>
                  </a:lnTo>
                  <a:lnTo>
                    <a:pt x="475996" y="3658705"/>
                  </a:lnTo>
                  <a:lnTo>
                    <a:pt x="436778" y="3679025"/>
                  </a:lnTo>
                  <a:lnTo>
                    <a:pt x="379742" y="3696805"/>
                  </a:lnTo>
                  <a:lnTo>
                    <a:pt x="334251" y="3703155"/>
                  </a:lnTo>
                  <a:lnTo>
                    <a:pt x="303022" y="3703155"/>
                  </a:lnTo>
                  <a:lnTo>
                    <a:pt x="257441" y="3696805"/>
                  </a:lnTo>
                  <a:lnTo>
                    <a:pt x="200380" y="3679025"/>
                  </a:lnTo>
                  <a:lnTo>
                    <a:pt x="161099" y="3658705"/>
                  </a:lnTo>
                  <a:lnTo>
                    <a:pt x="125590" y="3633305"/>
                  </a:lnTo>
                  <a:lnTo>
                    <a:pt x="84353" y="3592665"/>
                  </a:lnTo>
                  <a:lnTo>
                    <a:pt x="58839" y="3555835"/>
                  </a:lnTo>
                  <a:lnTo>
                    <a:pt x="38709" y="3516465"/>
                  </a:lnTo>
                  <a:lnTo>
                    <a:pt x="24422" y="3474555"/>
                  </a:lnTo>
                  <a:lnTo>
                    <a:pt x="16395" y="3428835"/>
                  </a:lnTo>
                  <a:lnTo>
                    <a:pt x="14808" y="3398355"/>
                  </a:lnTo>
                  <a:lnTo>
                    <a:pt x="15189" y="3381845"/>
                  </a:lnTo>
                  <a:lnTo>
                    <a:pt x="20916" y="3336125"/>
                  </a:lnTo>
                  <a:lnTo>
                    <a:pt x="33197" y="3292945"/>
                  </a:lnTo>
                  <a:lnTo>
                    <a:pt x="44716" y="3266275"/>
                  </a:lnTo>
                  <a:lnTo>
                    <a:pt x="51320" y="3252305"/>
                  </a:lnTo>
                  <a:lnTo>
                    <a:pt x="83908" y="3204045"/>
                  </a:lnTo>
                  <a:lnTo>
                    <a:pt x="125044" y="3163405"/>
                  </a:lnTo>
                  <a:lnTo>
                    <a:pt x="160769" y="3136735"/>
                  </a:lnTo>
                  <a:lnTo>
                    <a:pt x="173482" y="3130385"/>
                  </a:lnTo>
                  <a:lnTo>
                    <a:pt x="186563" y="3122765"/>
                  </a:lnTo>
                  <a:lnTo>
                    <a:pt x="227952" y="3106255"/>
                  </a:lnTo>
                  <a:lnTo>
                    <a:pt x="272008" y="3096095"/>
                  </a:lnTo>
                  <a:lnTo>
                    <a:pt x="302641" y="3093555"/>
                  </a:lnTo>
                  <a:lnTo>
                    <a:pt x="333870" y="3093555"/>
                  </a:lnTo>
                  <a:lnTo>
                    <a:pt x="379450" y="3098635"/>
                  </a:lnTo>
                  <a:lnTo>
                    <a:pt x="436435" y="3116415"/>
                  </a:lnTo>
                  <a:lnTo>
                    <a:pt x="475691" y="3136735"/>
                  </a:lnTo>
                  <a:lnTo>
                    <a:pt x="511289" y="3162135"/>
                  </a:lnTo>
                  <a:lnTo>
                    <a:pt x="552538" y="3204045"/>
                  </a:lnTo>
                  <a:lnTo>
                    <a:pt x="578053" y="3239605"/>
                  </a:lnTo>
                  <a:lnTo>
                    <a:pt x="598093" y="3278975"/>
                  </a:lnTo>
                  <a:lnTo>
                    <a:pt x="612470" y="3322167"/>
                  </a:lnTo>
                  <a:lnTo>
                    <a:pt x="620496" y="3366605"/>
                  </a:lnTo>
                  <a:lnTo>
                    <a:pt x="622084" y="3398355"/>
                  </a:lnTo>
                  <a:lnTo>
                    <a:pt x="622084" y="3300996"/>
                  </a:lnTo>
                  <a:lnTo>
                    <a:pt x="605218" y="3258655"/>
                  </a:lnTo>
                  <a:lnTo>
                    <a:pt x="581914" y="3218015"/>
                  </a:lnTo>
                  <a:lnTo>
                    <a:pt x="542899" y="3171025"/>
                  </a:lnTo>
                  <a:lnTo>
                    <a:pt x="496138" y="3132925"/>
                  </a:lnTo>
                  <a:lnTo>
                    <a:pt x="441896" y="3103715"/>
                  </a:lnTo>
                  <a:lnTo>
                    <a:pt x="416356" y="3093555"/>
                  </a:lnTo>
                  <a:lnTo>
                    <a:pt x="412623" y="3092285"/>
                  </a:lnTo>
                  <a:lnTo>
                    <a:pt x="382003" y="3084665"/>
                  </a:lnTo>
                  <a:lnTo>
                    <a:pt x="350418" y="3079585"/>
                  </a:lnTo>
                  <a:lnTo>
                    <a:pt x="334238" y="3078315"/>
                  </a:lnTo>
                  <a:lnTo>
                    <a:pt x="301523" y="3078315"/>
                  </a:lnTo>
                  <a:lnTo>
                    <a:pt x="253669" y="3084665"/>
                  </a:lnTo>
                  <a:lnTo>
                    <a:pt x="208470" y="3097365"/>
                  </a:lnTo>
                  <a:lnTo>
                    <a:pt x="166077" y="3117685"/>
                  </a:lnTo>
                  <a:lnTo>
                    <a:pt x="115049" y="3151975"/>
                  </a:lnTo>
                  <a:lnTo>
                    <a:pt x="72034" y="3195155"/>
                  </a:lnTo>
                  <a:lnTo>
                    <a:pt x="45796" y="3233255"/>
                  </a:lnTo>
                  <a:lnTo>
                    <a:pt x="38087" y="3245955"/>
                  </a:lnTo>
                  <a:lnTo>
                    <a:pt x="19164" y="3289135"/>
                  </a:lnTo>
                  <a:lnTo>
                    <a:pt x="6324" y="3333585"/>
                  </a:lnTo>
                  <a:lnTo>
                    <a:pt x="381" y="3381845"/>
                  </a:lnTo>
                  <a:lnTo>
                    <a:pt x="0" y="3398355"/>
                  </a:lnTo>
                  <a:lnTo>
                    <a:pt x="431" y="3414865"/>
                  </a:lnTo>
                  <a:lnTo>
                    <a:pt x="6565" y="3463125"/>
                  </a:lnTo>
                  <a:lnTo>
                    <a:pt x="19494" y="3508845"/>
                  </a:lnTo>
                  <a:lnTo>
                    <a:pt x="38646" y="3550755"/>
                  </a:lnTo>
                  <a:lnTo>
                    <a:pt x="73367" y="3601555"/>
                  </a:lnTo>
                  <a:lnTo>
                    <a:pt x="116674" y="3646005"/>
                  </a:lnTo>
                  <a:lnTo>
                    <a:pt x="153695" y="3671405"/>
                  </a:lnTo>
                  <a:lnTo>
                    <a:pt x="194945" y="3692995"/>
                  </a:lnTo>
                  <a:lnTo>
                    <a:pt x="239382" y="3708235"/>
                  </a:lnTo>
                  <a:lnTo>
                    <a:pt x="302653" y="3717125"/>
                  </a:lnTo>
                  <a:lnTo>
                    <a:pt x="335368" y="3717125"/>
                  </a:lnTo>
                  <a:lnTo>
                    <a:pt x="367360" y="3714585"/>
                  </a:lnTo>
                  <a:lnTo>
                    <a:pt x="413702" y="3703155"/>
                  </a:lnTo>
                  <a:lnTo>
                    <a:pt x="442925" y="3692995"/>
                  </a:lnTo>
                  <a:lnTo>
                    <a:pt x="457022" y="3685375"/>
                  </a:lnTo>
                  <a:lnTo>
                    <a:pt x="470712" y="3679025"/>
                  </a:lnTo>
                  <a:lnTo>
                    <a:pt x="521843" y="3643465"/>
                  </a:lnTo>
                  <a:lnTo>
                    <a:pt x="564857" y="3600285"/>
                  </a:lnTo>
                  <a:lnTo>
                    <a:pt x="591096" y="3563455"/>
                  </a:lnTo>
                  <a:lnTo>
                    <a:pt x="612152" y="3521545"/>
                  </a:lnTo>
                  <a:lnTo>
                    <a:pt x="626986" y="3477095"/>
                  </a:lnTo>
                  <a:lnTo>
                    <a:pt x="635317" y="3430105"/>
                  </a:lnTo>
                  <a:lnTo>
                    <a:pt x="636536" y="3412325"/>
                  </a:lnTo>
                  <a:lnTo>
                    <a:pt x="636892" y="3397085"/>
                  </a:lnTo>
                  <a:close/>
                </a:path>
                <a:path w="657225" h="3717290">
                  <a:moveTo>
                    <a:pt x="637362" y="2325878"/>
                  </a:moveTo>
                  <a:lnTo>
                    <a:pt x="633615" y="2277618"/>
                  </a:lnTo>
                  <a:lnTo>
                    <a:pt x="622884" y="2230628"/>
                  </a:lnTo>
                  <a:lnTo>
                    <a:pt x="622554" y="2229713"/>
                  </a:lnTo>
                  <a:lnTo>
                    <a:pt x="622554" y="2327148"/>
                  </a:lnTo>
                  <a:lnTo>
                    <a:pt x="622173" y="2342388"/>
                  </a:lnTo>
                  <a:lnTo>
                    <a:pt x="616445" y="2388108"/>
                  </a:lnTo>
                  <a:lnTo>
                    <a:pt x="604164" y="2431288"/>
                  </a:lnTo>
                  <a:lnTo>
                    <a:pt x="586041" y="2471928"/>
                  </a:lnTo>
                  <a:lnTo>
                    <a:pt x="553466" y="2520188"/>
                  </a:lnTo>
                  <a:lnTo>
                    <a:pt x="512305" y="2562110"/>
                  </a:lnTo>
                  <a:lnTo>
                    <a:pt x="476605" y="2587510"/>
                  </a:lnTo>
                  <a:lnTo>
                    <a:pt x="437324" y="2607818"/>
                  </a:lnTo>
                  <a:lnTo>
                    <a:pt x="380326" y="2625610"/>
                  </a:lnTo>
                  <a:lnTo>
                    <a:pt x="350151" y="2630678"/>
                  </a:lnTo>
                  <a:lnTo>
                    <a:pt x="334721" y="2630678"/>
                  </a:lnTo>
                  <a:lnTo>
                    <a:pt x="319112" y="2631960"/>
                  </a:lnTo>
                  <a:lnTo>
                    <a:pt x="303491" y="2631960"/>
                  </a:lnTo>
                  <a:lnTo>
                    <a:pt x="288074" y="2630678"/>
                  </a:lnTo>
                  <a:lnTo>
                    <a:pt x="228790" y="2617978"/>
                  </a:lnTo>
                  <a:lnTo>
                    <a:pt x="187490" y="2601468"/>
                  </a:lnTo>
                  <a:lnTo>
                    <a:pt x="149263" y="2579878"/>
                  </a:lnTo>
                  <a:lnTo>
                    <a:pt x="104482" y="2543060"/>
                  </a:lnTo>
                  <a:lnTo>
                    <a:pt x="67322" y="2497328"/>
                  </a:lnTo>
                  <a:lnTo>
                    <a:pt x="45326" y="2459228"/>
                  </a:lnTo>
                  <a:lnTo>
                    <a:pt x="29006" y="2417318"/>
                  </a:lnTo>
                  <a:lnTo>
                    <a:pt x="18821" y="2372868"/>
                  </a:lnTo>
                  <a:lnTo>
                    <a:pt x="15290" y="2327148"/>
                  </a:lnTo>
                  <a:lnTo>
                    <a:pt x="15633" y="2313178"/>
                  </a:lnTo>
                  <a:lnTo>
                    <a:pt x="21399" y="2264918"/>
                  </a:lnTo>
                  <a:lnTo>
                    <a:pt x="33667" y="2221738"/>
                  </a:lnTo>
                  <a:lnTo>
                    <a:pt x="45186" y="2195068"/>
                  </a:lnTo>
                  <a:lnTo>
                    <a:pt x="51803" y="2181098"/>
                  </a:lnTo>
                  <a:lnTo>
                    <a:pt x="84378" y="2132838"/>
                  </a:lnTo>
                  <a:lnTo>
                    <a:pt x="125526" y="2092198"/>
                  </a:lnTo>
                  <a:lnTo>
                    <a:pt x="161366" y="2065528"/>
                  </a:lnTo>
                  <a:lnTo>
                    <a:pt x="174053" y="2059178"/>
                  </a:lnTo>
                  <a:lnTo>
                    <a:pt x="187134" y="2051558"/>
                  </a:lnTo>
                  <a:lnTo>
                    <a:pt x="228384" y="2035048"/>
                  </a:lnTo>
                  <a:lnTo>
                    <a:pt x="272491" y="2024888"/>
                  </a:lnTo>
                  <a:lnTo>
                    <a:pt x="318731" y="2021078"/>
                  </a:lnTo>
                  <a:lnTo>
                    <a:pt x="365010" y="2024888"/>
                  </a:lnTo>
                  <a:lnTo>
                    <a:pt x="409054" y="2035048"/>
                  </a:lnTo>
                  <a:lnTo>
                    <a:pt x="463550" y="2057908"/>
                  </a:lnTo>
                  <a:lnTo>
                    <a:pt x="511784" y="2090928"/>
                  </a:lnTo>
                  <a:lnTo>
                    <a:pt x="553008" y="2132838"/>
                  </a:lnTo>
                  <a:lnTo>
                    <a:pt x="578535" y="2168398"/>
                  </a:lnTo>
                  <a:lnTo>
                    <a:pt x="598652" y="2207768"/>
                  </a:lnTo>
                  <a:lnTo>
                    <a:pt x="612940" y="2250948"/>
                  </a:lnTo>
                  <a:lnTo>
                    <a:pt x="620979" y="2295398"/>
                  </a:lnTo>
                  <a:lnTo>
                    <a:pt x="622554" y="2327148"/>
                  </a:lnTo>
                  <a:lnTo>
                    <a:pt x="622554" y="2229713"/>
                  </a:lnTo>
                  <a:lnTo>
                    <a:pt x="605751" y="2187448"/>
                  </a:lnTo>
                  <a:lnTo>
                    <a:pt x="582409" y="2146808"/>
                  </a:lnTo>
                  <a:lnTo>
                    <a:pt x="543331" y="2099818"/>
                  </a:lnTo>
                  <a:lnTo>
                    <a:pt x="496684" y="2061718"/>
                  </a:lnTo>
                  <a:lnTo>
                    <a:pt x="442429" y="2032508"/>
                  </a:lnTo>
                  <a:lnTo>
                    <a:pt x="382511" y="2013458"/>
                  </a:lnTo>
                  <a:lnTo>
                    <a:pt x="334721" y="2007108"/>
                  </a:lnTo>
                  <a:lnTo>
                    <a:pt x="301993" y="2007108"/>
                  </a:lnTo>
                  <a:lnTo>
                    <a:pt x="254152" y="2013458"/>
                  </a:lnTo>
                  <a:lnTo>
                    <a:pt x="208902" y="2026158"/>
                  </a:lnTo>
                  <a:lnTo>
                    <a:pt x="166649" y="2045208"/>
                  </a:lnTo>
                  <a:lnTo>
                    <a:pt x="115570" y="2080768"/>
                  </a:lnTo>
                  <a:lnTo>
                    <a:pt x="72478" y="2123948"/>
                  </a:lnTo>
                  <a:lnTo>
                    <a:pt x="46304" y="2160778"/>
                  </a:lnTo>
                  <a:lnTo>
                    <a:pt x="25234" y="2202688"/>
                  </a:lnTo>
                  <a:lnTo>
                    <a:pt x="10375" y="2247138"/>
                  </a:lnTo>
                  <a:lnTo>
                    <a:pt x="2057" y="2294128"/>
                  </a:lnTo>
                  <a:lnTo>
                    <a:pt x="482" y="2327148"/>
                  </a:lnTo>
                  <a:lnTo>
                    <a:pt x="914" y="2343658"/>
                  </a:lnTo>
                  <a:lnTo>
                    <a:pt x="7048" y="2391918"/>
                  </a:lnTo>
                  <a:lnTo>
                    <a:pt x="19977" y="2437638"/>
                  </a:lnTo>
                  <a:lnTo>
                    <a:pt x="39128" y="2479548"/>
                  </a:lnTo>
                  <a:lnTo>
                    <a:pt x="73850" y="2530360"/>
                  </a:lnTo>
                  <a:lnTo>
                    <a:pt x="117144" y="2573528"/>
                  </a:lnTo>
                  <a:lnTo>
                    <a:pt x="154266" y="2600210"/>
                  </a:lnTo>
                  <a:lnTo>
                    <a:pt x="195465" y="2621788"/>
                  </a:lnTo>
                  <a:lnTo>
                    <a:pt x="239864" y="2637028"/>
                  </a:lnTo>
                  <a:lnTo>
                    <a:pt x="255358" y="2639568"/>
                  </a:lnTo>
                  <a:lnTo>
                    <a:pt x="271030" y="2643378"/>
                  </a:lnTo>
                  <a:lnTo>
                    <a:pt x="303123" y="2645918"/>
                  </a:lnTo>
                  <a:lnTo>
                    <a:pt x="335851" y="2645918"/>
                  </a:lnTo>
                  <a:lnTo>
                    <a:pt x="383692" y="2639568"/>
                  </a:lnTo>
                  <a:lnTo>
                    <a:pt x="428904" y="2626868"/>
                  </a:lnTo>
                  <a:lnTo>
                    <a:pt x="471284" y="2607818"/>
                  </a:lnTo>
                  <a:lnTo>
                    <a:pt x="522274" y="2572270"/>
                  </a:lnTo>
                  <a:lnTo>
                    <a:pt x="565365" y="2529078"/>
                  </a:lnTo>
                  <a:lnTo>
                    <a:pt x="591578" y="2492248"/>
                  </a:lnTo>
                  <a:lnTo>
                    <a:pt x="612635" y="2450338"/>
                  </a:lnTo>
                  <a:lnTo>
                    <a:pt x="627468" y="2405888"/>
                  </a:lnTo>
                  <a:lnTo>
                    <a:pt x="635787" y="2358898"/>
                  </a:lnTo>
                  <a:lnTo>
                    <a:pt x="637006" y="2341118"/>
                  </a:lnTo>
                  <a:lnTo>
                    <a:pt x="637362" y="2325878"/>
                  </a:lnTo>
                  <a:close/>
                </a:path>
                <a:path w="657225" h="3717290">
                  <a:moveTo>
                    <a:pt x="652411" y="1363611"/>
                  </a:moveTo>
                  <a:lnTo>
                    <a:pt x="648665" y="1315339"/>
                  </a:lnTo>
                  <a:lnTo>
                    <a:pt x="637921" y="1268361"/>
                  </a:lnTo>
                  <a:lnTo>
                    <a:pt x="637603" y="1267485"/>
                  </a:lnTo>
                  <a:lnTo>
                    <a:pt x="637603" y="1364881"/>
                  </a:lnTo>
                  <a:lnTo>
                    <a:pt x="637222" y="1380109"/>
                  </a:lnTo>
                  <a:lnTo>
                    <a:pt x="631494" y="1425829"/>
                  </a:lnTo>
                  <a:lnTo>
                    <a:pt x="619213" y="1469009"/>
                  </a:lnTo>
                  <a:lnTo>
                    <a:pt x="601091" y="1509661"/>
                  </a:lnTo>
                  <a:lnTo>
                    <a:pt x="568515" y="1557909"/>
                  </a:lnTo>
                  <a:lnTo>
                    <a:pt x="527354" y="1599831"/>
                  </a:lnTo>
                  <a:lnTo>
                    <a:pt x="491655" y="1625231"/>
                  </a:lnTo>
                  <a:lnTo>
                    <a:pt x="452374" y="1645539"/>
                  </a:lnTo>
                  <a:lnTo>
                    <a:pt x="395376" y="1663331"/>
                  </a:lnTo>
                  <a:lnTo>
                    <a:pt x="365201" y="1668411"/>
                  </a:lnTo>
                  <a:lnTo>
                    <a:pt x="349770" y="1668411"/>
                  </a:lnTo>
                  <a:lnTo>
                    <a:pt x="334162" y="1669681"/>
                  </a:lnTo>
                  <a:lnTo>
                    <a:pt x="318541" y="1668411"/>
                  </a:lnTo>
                  <a:lnTo>
                    <a:pt x="303123" y="1668411"/>
                  </a:lnTo>
                  <a:lnTo>
                    <a:pt x="272973" y="1663331"/>
                  </a:lnTo>
                  <a:lnTo>
                    <a:pt x="229717" y="1650631"/>
                  </a:lnTo>
                  <a:lnTo>
                    <a:pt x="189420" y="1632839"/>
                  </a:lnTo>
                  <a:lnTo>
                    <a:pt x="141122" y="1599831"/>
                  </a:lnTo>
                  <a:lnTo>
                    <a:pt x="99974" y="1559179"/>
                  </a:lnTo>
                  <a:lnTo>
                    <a:pt x="74472" y="1522361"/>
                  </a:lnTo>
                  <a:lnTo>
                    <a:pt x="54317" y="1482979"/>
                  </a:lnTo>
                  <a:lnTo>
                    <a:pt x="40043" y="1441081"/>
                  </a:lnTo>
                  <a:lnTo>
                    <a:pt x="32016" y="1395361"/>
                  </a:lnTo>
                  <a:lnTo>
                    <a:pt x="30429" y="1364881"/>
                  </a:lnTo>
                  <a:lnTo>
                    <a:pt x="30810" y="1348359"/>
                  </a:lnTo>
                  <a:lnTo>
                    <a:pt x="36537" y="1302639"/>
                  </a:lnTo>
                  <a:lnTo>
                    <a:pt x="48818" y="1259459"/>
                  </a:lnTo>
                  <a:lnTo>
                    <a:pt x="60337" y="1232789"/>
                  </a:lnTo>
                  <a:lnTo>
                    <a:pt x="66941" y="1218831"/>
                  </a:lnTo>
                  <a:lnTo>
                    <a:pt x="99529" y="1170559"/>
                  </a:lnTo>
                  <a:lnTo>
                    <a:pt x="140550" y="1129931"/>
                  </a:lnTo>
                  <a:lnTo>
                    <a:pt x="176390" y="1103261"/>
                  </a:lnTo>
                  <a:lnTo>
                    <a:pt x="189103" y="1096911"/>
                  </a:lnTo>
                  <a:lnTo>
                    <a:pt x="202184" y="1089279"/>
                  </a:lnTo>
                  <a:lnTo>
                    <a:pt x="243484" y="1072781"/>
                  </a:lnTo>
                  <a:lnTo>
                    <a:pt x="287540" y="1062609"/>
                  </a:lnTo>
                  <a:lnTo>
                    <a:pt x="318173" y="1060081"/>
                  </a:lnTo>
                  <a:lnTo>
                    <a:pt x="349402" y="1060081"/>
                  </a:lnTo>
                  <a:lnTo>
                    <a:pt x="394982" y="1065161"/>
                  </a:lnTo>
                  <a:lnTo>
                    <a:pt x="452031" y="1082929"/>
                  </a:lnTo>
                  <a:lnTo>
                    <a:pt x="491312" y="1103261"/>
                  </a:lnTo>
                  <a:lnTo>
                    <a:pt x="526821" y="1128661"/>
                  </a:lnTo>
                  <a:lnTo>
                    <a:pt x="568058" y="1170559"/>
                  </a:lnTo>
                  <a:lnTo>
                    <a:pt x="593585" y="1206131"/>
                  </a:lnTo>
                  <a:lnTo>
                    <a:pt x="613702" y="1245489"/>
                  </a:lnTo>
                  <a:lnTo>
                    <a:pt x="627989" y="1287411"/>
                  </a:lnTo>
                  <a:lnTo>
                    <a:pt x="636028" y="1333131"/>
                  </a:lnTo>
                  <a:lnTo>
                    <a:pt x="637603" y="1364881"/>
                  </a:lnTo>
                  <a:lnTo>
                    <a:pt x="637603" y="1267485"/>
                  </a:lnTo>
                  <a:lnTo>
                    <a:pt x="620801" y="1225181"/>
                  </a:lnTo>
                  <a:lnTo>
                    <a:pt x="597433" y="1184529"/>
                  </a:lnTo>
                  <a:lnTo>
                    <a:pt x="558406" y="1137539"/>
                  </a:lnTo>
                  <a:lnTo>
                    <a:pt x="511733" y="1099439"/>
                  </a:lnTo>
                  <a:lnTo>
                    <a:pt x="457479" y="1070229"/>
                  </a:lnTo>
                  <a:lnTo>
                    <a:pt x="431876" y="1060081"/>
                  </a:lnTo>
                  <a:lnTo>
                    <a:pt x="428142" y="1058811"/>
                  </a:lnTo>
                  <a:lnTo>
                    <a:pt x="397560" y="1051179"/>
                  </a:lnTo>
                  <a:lnTo>
                    <a:pt x="365950" y="1046111"/>
                  </a:lnTo>
                  <a:lnTo>
                    <a:pt x="349770" y="1044829"/>
                  </a:lnTo>
                  <a:lnTo>
                    <a:pt x="317042" y="1044829"/>
                  </a:lnTo>
                  <a:lnTo>
                    <a:pt x="269201" y="1051179"/>
                  </a:lnTo>
                  <a:lnTo>
                    <a:pt x="223951" y="1063879"/>
                  </a:lnTo>
                  <a:lnTo>
                    <a:pt x="181698" y="1082929"/>
                  </a:lnTo>
                  <a:lnTo>
                    <a:pt x="168300" y="1091831"/>
                  </a:lnTo>
                  <a:lnTo>
                    <a:pt x="155143" y="1099439"/>
                  </a:lnTo>
                  <a:lnTo>
                    <a:pt x="108140" y="1138809"/>
                  </a:lnTo>
                  <a:lnTo>
                    <a:pt x="69684" y="1185811"/>
                  </a:lnTo>
                  <a:lnTo>
                    <a:pt x="46863" y="1226439"/>
                  </a:lnTo>
                  <a:lnTo>
                    <a:pt x="29794" y="1269631"/>
                  </a:lnTo>
                  <a:lnTo>
                    <a:pt x="19227" y="1316609"/>
                  </a:lnTo>
                  <a:lnTo>
                    <a:pt x="15621" y="1364881"/>
                  </a:lnTo>
                  <a:lnTo>
                    <a:pt x="16052" y="1381379"/>
                  </a:lnTo>
                  <a:lnTo>
                    <a:pt x="22186" y="1429639"/>
                  </a:lnTo>
                  <a:lnTo>
                    <a:pt x="35077" y="1475359"/>
                  </a:lnTo>
                  <a:lnTo>
                    <a:pt x="54267" y="1517281"/>
                  </a:lnTo>
                  <a:lnTo>
                    <a:pt x="88988" y="1568081"/>
                  </a:lnTo>
                  <a:lnTo>
                    <a:pt x="132232" y="1611261"/>
                  </a:lnTo>
                  <a:lnTo>
                    <a:pt x="169316" y="1637931"/>
                  </a:lnTo>
                  <a:lnTo>
                    <a:pt x="210515" y="1659509"/>
                  </a:lnTo>
                  <a:lnTo>
                    <a:pt x="254914" y="1674761"/>
                  </a:lnTo>
                  <a:lnTo>
                    <a:pt x="270408" y="1677289"/>
                  </a:lnTo>
                  <a:lnTo>
                    <a:pt x="286080" y="1681111"/>
                  </a:lnTo>
                  <a:lnTo>
                    <a:pt x="318173" y="1683639"/>
                  </a:lnTo>
                  <a:lnTo>
                    <a:pt x="350901" y="1683639"/>
                  </a:lnTo>
                  <a:lnTo>
                    <a:pt x="398741" y="1677289"/>
                  </a:lnTo>
                  <a:lnTo>
                    <a:pt x="443953" y="1664589"/>
                  </a:lnTo>
                  <a:lnTo>
                    <a:pt x="486333" y="1645539"/>
                  </a:lnTo>
                  <a:lnTo>
                    <a:pt x="537324" y="1609979"/>
                  </a:lnTo>
                  <a:lnTo>
                    <a:pt x="580415" y="1566811"/>
                  </a:lnTo>
                  <a:lnTo>
                    <a:pt x="606628" y="1529981"/>
                  </a:lnTo>
                  <a:lnTo>
                    <a:pt x="627684" y="1488059"/>
                  </a:lnTo>
                  <a:lnTo>
                    <a:pt x="642518" y="1443609"/>
                  </a:lnTo>
                  <a:lnTo>
                    <a:pt x="650836" y="1396631"/>
                  </a:lnTo>
                  <a:lnTo>
                    <a:pt x="652056" y="1378839"/>
                  </a:lnTo>
                  <a:lnTo>
                    <a:pt x="652411" y="1363611"/>
                  </a:lnTo>
                  <a:close/>
                </a:path>
                <a:path w="657225" h="3717290">
                  <a:moveTo>
                    <a:pt x="657085" y="318782"/>
                  </a:moveTo>
                  <a:lnTo>
                    <a:pt x="653326" y="270510"/>
                  </a:lnTo>
                  <a:lnTo>
                    <a:pt x="642581" y="223532"/>
                  </a:lnTo>
                  <a:lnTo>
                    <a:pt x="642277" y="222681"/>
                  </a:lnTo>
                  <a:lnTo>
                    <a:pt x="642277" y="320040"/>
                  </a:lnTo>
                  <a:lnTo>
                    <a:pt x="641896" y="335292"/>
                  </a:lnTo>
                  <a:lnTo>
                    <a:pt x="636155" y="381000"/>
                  </a:lnTo>
                  <a:lnTo>
                    <a:pt x="623887" y="424192"/>
                  </a:lnTo>
                  <a:lnTo>
                    <a:pt x="605764" y="464832"/>
                  </a:lnTo>
                  <a:lnTo>
                    <a:pt x="573189" y="513092"/>
                  </a:lnTo>
                  <a:lnTo>
                    <a:pt x="532028" y="554990"/>
                  </a:lnTo>
                  <a:lnTo>
                    <a:pt x="496316" y="580390"/>
                  </a:lnTo>
                  <a:lnTo>
                    <a:pt x="457034" y="600710"/>
                  </a:lnTo>
                  <a:lnTo>
                    <a:pt x="400050" y="618490"/>
                  </a:lnTo>
                  <a:lnTo>
                    <a:pt x="369874" y="623582"/>
                  </a:lnTo>
                  <a:lnTo>
                    <a:pt x="354444" y="623582"/>
                  </a:lnTo>
                  <a:lnTo>
                    <a:pt x="338823" y="624840"/>
                  </a:lnTo>
                  <a:lnTo>
                    <a:pt x="323215" y="624840"/>
                  </a:lnTo>
                  <a:lnTo>
                    <a:pt x="307784" y="623582"/>
                  </a:lnTo>
                  <a:lnTo>
                    <a:pt x="248513" y="610882"/>
                  </a:lnTo>
                  <a:lnTo>
                    <a:pt x="207200" y="594360"/>
                  </a:lnTo>
                  <a:lnTo>
                    <a:pt x="169049" y="572782"/>
                  </a:lnTo>
                  <a:lnTo>
                    <a:pt x="124282" y="535940"/>
                  </a:lnTo>
                  <a:lnTo>
                    <a:pt x="87134" y="490232"/>
                  </a:lnTo>
                  <a:lnTo>
                    <a:pt x="65062" y="452132"/>
                  </a:lnTo>
                  <a:lnTo>
                    <a:pt x="48806" y="410210"/>
                  </a:lnTo>
                  <a:lnTo>
                    <a:pt x="38633" y="365760"/>
                  </a:lnTo>
                  <a:lnTo>
                    <a:pt x="35102" y="320040"/>
                  </a:lnTo>
                  <a:lnTo>
                    <a:pt x="35483" y="303542"/>
                  </a:lnTo>
                  <a:lnTo>
                    <a:pt x="41211" y="257810"/>
                  </a:lnTo>
                  <a:lnTo>
                    <a:pt x="53492" y="214642"/>
                  </a:lnTo>
                  <a:lnTo>
                    <a:pt x="65011" y="187960"/>
                  </a:lnTo>
                  <a:lnTo>
                    <a:pt x="71615" y="173990"/>
                  </a:lnTo>
                  <a:lnTo>
                    <a:pt x="104190" y="125742"/>
                  </a:lnTo>
                  <a:lnTo>
                    <a:pt x="145211" y="85090"/>
                  </a:lnTo>
                  <a:lnTo>
                    <a:pt x="181051" y="58432"/>
                  </a:lnTo>
                  <a:lnTo>
                    <a:pt x="193776" y="52082"/>
                  </a:lnTo>
                  <a:lnTo>
                    <a:pt x="206844" y="44450"/>
                  </a:lnTo>
                  <a:lnTo>
                    <a:pt x="248145" y="27940"/>
                  </a:lnTo>
                  <a:lnTo>
                    <a:pt x="292201" y="17792"/>
                  </a:lnTo>
                  <a:lnTo>
                    <a:pt x="322834" y="15240"/>
                  </a:lnTo>
                  <a:lnTo>
                    <a:pt x="354063" y="15240"/>
                  </a:lnTo>
                  <a:lnTo>
                    <a:pt x="399643" y="20332"/>
                  </a:lnTo>
                  <a:lnTo>
                    <a:pt x="456704" y="38100"/>
                  </a:lnTo>
                  <a:lnTo>
                    <a:pt x="495973" y="58432"/>
                  </a:lnTo>
                  <a:lnTo>
                    <a:pt x="531482" y="83832"/>
                  </a:lnTo>
                  <a:lnTo>
                    <a:pt x="572731" y="125742"/>
                  </a:lnTo>
                  <a:lnTo>
                    <a:pt x="598246" y="161290"/>
                  </a:lnTo>
                  <a:lnTo>
                    <a:pt x="612241" y="187960"/>
                  </a:lnTo>
                  <a:lnTo>
                    <a:pt x="618363" y="200660"/>
                  </a:lnTo>
                  <a:lnTo>
                    <a:pt x="632663" y="243840"/>
                  </a:lnTo>
                  <a:lnTo>
                    <a:pt x="640689" y="288290"/>
                  </a:lnTo>
                  <a:lnTo>
                    <a:pt x="642277" y="320040"/>
                  </a:lnTo>
                  <a:lnTo>
                    <a:pt x="642277" y="222681"/>
                  </a:lnTo>
                  <a:lnTo>
                    <a:pt x="625475" y="180340"/>
                  </a:lnTo>
                  <a:lnTo>
                    <a:pt x="602107" y="139700"/>
                  </a:lnTo>
                  <a:lnTo>
                    <a:pt x="563092" y="92710"/>
                  </a:lnTo>
                  <a:lnTo>
                    <a:pt x="516407" y="54610"/>
                  </a:lnTo>
                  <a:lnTo>
                    <a:pt x="462140" y="25400"/>
                  </a:lnTo>
                  <a:lnTo>
                    <a:pt x="402221" y="6350"/>
                  </a:lnTo>
                  <a:lnTo>
                    <a:pt x="354431" y="0"/>
                  </a:lnTo>
                  <a:lnTo>
                    <a:pt x="321716" y="0"/>
                  </a:lnTo>
                  <a:lnTo>
                    <a:pt x="273862" y="6350"/>
                  </a:lnTo>
                  <a:lnTo>
                    <a:pt x="228612" y="19050"/>
                  </a:lnTo>
                  <a:lnTo>
                    <a:pt x="186372" y="38100"/>
                  </a:lnTo>
                  <a:lnTo>
                    <a:pt x="172974" y="46990"/>
                  </a:lnTo>
                  <a:lnTo>
                    <a:pt x="159804" y="54610"/>
                  </a:lnTo>
                  <a:lnTo>
                    <a:pt x="112801" y="93992"/>
                  </a:lnTo>
                  <a:lnTo>
                    <a:pt x="74345" y="140982"/>
                  </a:lnTo>
                  <a:lnTo>
                    <a:pt x="51536" y="181610"/>
                  </a:lnTo>
                  <a:lnTo>
                    <a:pt x="34455" y="224790"/>
                  </a:lnTo>
                  <a:lnTo>
                    <a:pt x="23888" y="271792"/>
                  </a:lnTo>
                  <a:lnTo>
                    <a:pt x="20294" y="320040"/>
                  </a:lnTo>
                  <a:lnTo>
                    <a:pt x="20726" y="336550"/>
                  </a:lnTo>
                  <a:lnTo>
                    <a:pt x="26860" y="384810"/>
                  </a:lnTo>
                  <a:lnTo>
                    <a:pt x="39738" y="430542"/>
                  </a:lnTo>
                  <a:lnTo>
                    <a:pt x="58940" y="472440"/>
                  </a:lnTo>
                  <a:lnTo>
                    <a:pt x="93662" y="523240"/>
                  </a:lnTo>
                  <a:lnTo>
                    <a:pt x="136893" y="566432"/>
                  </a:lnTo>
                  <a:lnTo>
                    <a:pt x="173990" y="593090"/>
                  </a:lnTo>
                  <a:lnTo>
                    <a:pt x="215188" y="614692"/>
                  </a:lnTo>
                  <a:lnTo>
                    <a:pt x="259575" y="629932"/>
                  </a:lnTo>
                  <a:lnTo>
                    <a:pt x="275082" y="632460"/>
                  </a:lnTo>
                  <a:lnTo>
                    <a:pt x="290741" y="636282"/>
                  </a:lnTo>
                  <a:lnTo>
                    <a:pt x="322846" y="638810"/>
                  </a:lnTo>
                  <a:lnTo>
                    <a:pt x="355561" y="638810"/>
                  </a:lnTo>
                  <a:lnTo>
                    <a:pt x="403415" y="632460"/>
                  </a:lnTo>
                  <a:lnTo>
                    <a:pt x="448614" y="619760"/>
                  </a:lnTo>
                  <a:lnTo>
                    <a:pt x="490994" y="600710"/>
                  </a:lnTo>
                  <a:lnTo>
                    <a:pt x="541997" y="565150"/>
                  </a:lnTo>
                  <a:lnTo>
                    <a:pt x="585076" y="521982"/>
                  </a:lnTo>
                  <a:lnTo>
                    <a:pt x="611289" y="485140"/>
                  </a:lnTo>
                  <a:lnTo>
                    <a:pt x="632345" y="443242"/>
                  </a:lnTo>
                  <a:lnTo>
                    <a:pt x="647192" y="398792"/>
                  </a:lnTo>
                  <a:lnTo>
                    <a:pt x="655497" y="351790"/>
                  </a:lnTo>
                  <a:lnTo>
                    <a:pt x="656729" y="334010"/>
                  </a:lnTo>
                  <a:lnTo>
                    <a:pt x="657085" y="318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108" y="4192549"/>
              <a:ext cx="372364" cy="38414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834" y="2164562"/>
              <a:ext cx="379285" cy="3778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7108" y="1110259"/>
              <a:ext cx="441756" cy="39418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6521649" y="9046328"/>
            <a:ext cx="288036" cy="240578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marL="23706">
              <a:spcBef>
                <a:spcPts val="196"/>
              </a:spcBef>
            </a:pPr>
            <a:r>
              <a:rPr sz="1400" spc="-93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4</a:t>
            </a:r>
            <a:endParaRPr sz="1400">
              <a:solidFill>
                <a:schemeClr val="accent6">
                  <a:lumMod val="7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62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5" cstate="print"/>
          <a:stretch/>
        </p:blipFill>
        <p:spPr>
          <a:xfrm>
            <a:off x="15588220" y="171682"/>
            <a:ext cx="1216474" cy="478312"/>
          </a:xfrm>
          <a:prstGeom prst="rect">
            <a:avLst/>
          </a:prstGeom>
          <a:ln w="0">
            <a:noFill/>
          </a:ln>
        </p:spPr>
      </p:pic>
      <p:sp>
        <p:nvSpPr>
          <p:cNvPr id="69" name="object 52"/>
          <p:cNvSpPr/>
          <p:nvPr/>
        </p:nvSpPr>
        <p:spPr>
          <a:xfrm>
            <a:off x="9042401" y="5638801"/>
            <a:ext cx="3240330" cy="1157324"/>
          </a:xfrm>
          <a:custGeom>
            <a:avLst/>
            <a:gdLst/>
            <a:ahLst/>
            <a:cxnLst/>
            <a:rect l="l" t="t" r="r" b="b"/>
            <a:pathLst>
              <a:path w="1728470" h="576579">
                <a:moveTo>
                  <a:pt x="1632203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79932"/>
                </a:lnTo>
                <a:lnTo>
                  <a:pt x="7536" y="517350"/>
                </a:lnTo>
                <a:lnTo>
                  <a:pt x="28098" y="547909"/>
                </a:lnTo>
                <a:lnTo>
                  <a:pt x="58614" y="568515"/>
                </a:lnTo>
                <a:lnTo>
                  <a:pt x="96011" y="576071"/>
                </a:lnTo>
                <a:lnTo>
                  <a:pt x="1632203" y="576071"/>
                </a:lnTo>
                <a:lnTo>
                  <a:pt x="1669547" y="568515"/>
                </a:lnTo>
                <a:lnTo>
                  <a:pt x="1700069" y="547909"/>
                </a:lnTo>
                <a:lnTo>
                  <a:pt x="1720661" y="517350"/>
                </a:lnTo>
                <a:lnTo>
                  <a:pt x="1728216" y="479932"/>
                </a:lnTo>
                <a:lnTo>
                  <a:pt x="1728216" y="96012"/>
                </a:lnTo>
                <a:lnTo>
                  <a:pt x="1720661" y="58614"/>
                </a:lnTo>
                <a:lnTo>
                  <a:pt x="1700069" y="28098"/>
                </a:lnTo>
                <a:lnTo>
                  <a:pt x="1669547" y="7536"/>
                </a:lnTo>
                <a:lnTo>
                  <a:pt x="1632203" y="0"/>
                </a:lnTo>
                <a:close/>
              </a:path>
            </a:pathLst>
          </a:custGeom>
          <a:solidFill>
            <a:srgbClr val="A6A6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востребованным профессиям</a:t>
            </a:r>
          </a:p>
        </p:txBody>
      </p:sp>
      <p:sp>
        <p:nvSpPr>
          <p:cNvPr id="70" name="object 52"/>
          <p:cNvSpPr/>
          <p:nvPr/>
        </p:nvSpPr>
        <p:spPr>
          <a:xfrm>
            <a:off x="8980053" y="7624841"/>
            <a:ext cx="3226477" cy="1076283"/>
          </a:xfrm>
          <a:custGeom>
            <a:avLst/>
            <a:gdLst/>
            <a:ahLst/>
            <a:cxnLst/>
            <a:rect l="l" t="t" r="r" b="b"/>
            <a:pathLst>
              <a:path w="1728470" h="576579">
                <a:moveTo>
                  <a:pt x="1632203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79932"/>
                </a:lnTo>
                <a:lnTo>
                  <a:pt x="7536" y="517350"/>
                </a:lnTo>
                <a:lnTo>
                  <a:pt x="28098" y="547909"/>
                </a:lnTo>
                <a:lnTo>
                  <a:pt x="58614" y="568515"/>
                </a:lnTo>
                <a:lnTo>
                  <a:pt x="96011" y="576071"/>
                </a:lnTo>
                <a:lnTo>
                  <a:pt x="1632203" y="576071"/>
                </a:lnTo>
                <a:lnTo>
                  <a:pt x="1669547" y="568515"/>
                </a:lnTo>
                <a:lnTo>
                  <a:pt x="1700069" y="547909"/>
                </a:lnTo>
                <a:lnTo>
                  <a:pt x="1720661" y="517350"/>
                </a:lnTo>
                <a:lnTo>
                  <a:pt x="1728216" y="479932"/>
                </a:lnTo>
                <a:lnTo>
                  <a:pt x="1728216" y="96012"/>
                </a:lnTo>
                <a:lnTo>
                  <a:pt x="1720661" y="58614"/>
                </a:lnTo>
                <a:lnTo>
                  <a:pt x="1700069" y="28098"/>
                </a:lnTo>
                <a:lnTo>
                  <a:pt x="1669547" y="7536"/>
                </a:lnTo>
                <a:lnTo>
                  <a:pt x="1632203" y="0"/>
                </a:lnTo>
                <a:close/>
              </a:path>
            </a:pathLst>
          </a:custGeom>
          <a:solidFill>
            <a:srgbClr val="A6A6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оформили налог на профессиональный доход</a:t>
            </a:r>
          </a:p>
        </p:txBody>
      </p:sp>
      <p:sp>
        <p:nvSpPr>
          <p:cNvPr id="71" name="object 52"/>
          <p:cNvSpPr/>
          <p:nvPr/>
        </p:nvSpPr>
        <p:spPr>
          <a:xfrm>
            <a:off x="9018153" y="3784601"/>
            <a:ext cx="3262747" cy="1168400"/>
          </a:xfrm>
          <a:custGeom>
            <a:avLst/>
            <a:gdLst/>
            <a:ahLst/>
            <a:cxnLst/>
            <a:rect l="l" t="t" r="r" b="b"/>
            <a:pathLst>
              <a:path w="1728470" h="576579">
                <a:moveTo>
                  <a:pt x="1632203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79932"/>
                </a:lnTo>
                <a:lnTo>
                  <a:pt x="7536" y="517350"/>
                </a:lnTo>
                <a:lnTo>
                  <a:pt x="28098" y="547909"/>
                </a:lnTo>
                <a:lnTo>
                  <a:pt x="58614" y="568515"/>
                </a:lnTo>
                <a:lnTo>
                  <a:pt x="96011" y="576071"/>
                </a:lnTo>
                <a:lnTo>
                  <a:pt x="1632203" y="576071"/>
                </a:lnTo>
                <a:lnTo>
                  <a:pt x="1669547" y="568515"/>
                </a:lnTo>
                <a:lnTo>
                  <a:pt x="1700069" y="547909"/>
                </a:lnTo>
                <a:lnTo>
                  <a:pt x="1720661" y="517350"/>
                </a:lnTo>
                <a:lnTo>
                  <a:pt x="1728216" y="479932"/>
                </a:lnTo>
                <a:lnTo>
                  <a:pt x="1728216" y="96012"/>
                </a:lnTo>
                <a:lnTo>
                  <a:pt x="1720661" y="58614"/>
                </a:lnTo>
                <a:lnTo>
                  <a:pt x="1700069" y="28098"/>
                </a:lnTo>
                <a:lnTo>
                  <a:pt x="1669547" y="7536"/>
                </a:lnTo>
                <a:lnTo>
                  <a:pt x="1632203" y="0"/>
                </a:lnTo>
                <a:close/>
              </a:path>
            </a:pathLst>
          </a:custGeom>
          <a:solidFill>
            <a:srgbClr val="A6A6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временные и сезонные рабочие места</a:t>
            </a:r>
          </a:p>
        </p:txBody>
      </p:sp>
      <p:sp>
        <p:nvSpPr>
          <p:cNvPr id="72" name="object 52"/>
          <p:cNvSpPr/>
          <p:nvPr/>
        </p:nvSpPr>
        <p:spPr>
          <a:xfrm>
            <a:off x="9030853" y="1897141"/>
            <a:ext cx="3226477" cy="1076283"/>
          </a:xfrm>
          <a:custGeom>
            <a:avLst/>
            <a:gdLst/>
            <a:ahLst/>
            <a:cxnLst/>
            <a:rect l="l" t="t" r="r" b="b"/>
            <a:pathLst>
              <a:path w="1728470" h="576579">
                <a:moveTo>
                  <a:pt x="1632203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79932"/>
                </a:lnTo>
                <a:lnTo>
                  <a:pt x="7536" y="517350"/>
                </a:lnTo>
                <a:lnTo>
                  <a:pt x="28098" y="547909"/>
                </a:lnTo>
                <a:lnTo>
                  <a:pt x="58614" y="568515"/>
                </a:lnTo>
                <a:lnTo>
                  <a:pt x="96011" y="576071"/>
                </a:lnTo>
                <a:lnTo>
                  <a:pt x="1632203" y="576071"/>
                </a:lnTo>
                <a:lnTo>
                  <a:pt x="1669547" y="568515"/>
                </a:lnTo>
                <a:lnTo>
                  <a:pt x="1700069" y="547909"/>
                </a:lnTo>
                <a:lnTo>
                  <a:pt x="1720661" y="517350"/>
                </a:lnTo>
                <a:lnTo>
                  <a:pt x="1728216" y="479932"/>
                </a:lnTo>
                <a:lnTo>
                  <a:pt x="1728216" y="96012"/>
                </a:lnTo>
                <a:lnTo>
                  <a:pt x="1720661" y="58614"/>
                </a:lnTo>
                <a:lnTo>
                  <a:pt x="1700069" y="28098"/>
                </a:lnTo>
                <a:lnTo>
                  <a:pt x="1669547" y="7536"/>
                </a:lnTo>
                <a:lnTo>
                  <a:pt x="1632203" y="0"/>
                </a:lnTo>
                <a:close/>
              </a:path>
            </a:pathLst>
          </a:custGeom>
          <a:solidFill>
            <a:srgbClr val="A6A6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постоянные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рабочие места</a:t>
            </a:r>
            <a:endParaRPr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100" y="219502"/>
            <a:ext cx="1465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" algn="ctr">
              <a:spcBef>
                <a:spcPts val="196"/>
              </a:spcBef>
            </a:pP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4000" b="1" spc="-14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000" b="1" spc="-47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содействию</a:t>
            </a:r>
            <a:r>
              <a:rPr lang="ru-RU"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занятости</a:t>
            </a:r>
            <a:r>
              <a:rPr lang="ru-RU"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spc="-7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4000" b="1" spc="-37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510030" y="2080463"/>
            <a:ext cx="7554127" cy="2770937"/>
          </a:xfrm>
          <a:custGeom>
            <a:avLst/>
            <a:gdLst/>
            <a:ahLst/>
            <a:cxnLst/>
            <a:rect l="l" t="t" r="r" b="b"/>
            <a:pathLst>
              <a:path w="4046854" h="1515110">
                <a:moveTo>
                  <a:pt x="3794125" y="0"/>
                </a:moveTo>
                <a:lnTo>
                  <a:pt x="252450" y="0"/>
                </a:lnTo>
                <a:lnTo>
                  <a:pt x="207073" y="4067"/>
                </a:lnTo>
                <a:lnTo>
                  <a:pt x="164364" y="15794"/>
                </a:lnTo>
                <a:lnTo>
                  <a:pt x="125035" y="34468"/>
                </a:lnTo>
                <a:lnTo>
                  <a:pt x="89801" y="59376"/>
                </a:lnTo>
                <a:lnTo>
                  <a:pt x="59374" y="89805"/>
                </a:lnTo>
                <a:lnTo>
                  <a:pt x="34467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253"/>
                </a:lnTo>
                <a:lnTo>
                  <a:pt x="4067" y="1307637"/>
                </a:lnTo>
                <a:lnTo>
                  <a:pt x="15794" y="1350353"/>
                </a:lnTo>
                <a:lnTo>
                  <a:pt x="34467" y="1389685"/>
                </a:lnTo>
                <a:lnTo>
                  <a:pt x="59374" y="1424923"/>
                </a:lnTo>
                <a:lnTo>
                  <a:pt x="89801" y="1455352"/>
                </a:lnTo>
                <a:lnTo>
                  <a:pt x="125035" y="1480260"/>
                </a:lnTo>
                <a:lnTo>
                  <a:pt x="164364" y="1498934"/>
                </a:lnTo>
                <a:lnTo>
                  <a:pt x="207073" y="1510661"/>
                </a:lnTo>
                <a:lnTo>
                  <a:pt x="252450" y="1514729"/>
                </a:lnTo>
                <a:lnTo>
                  <a:pt x="3794125" y="1514729"/>
                </a:lnTo>
                <a:lnTo>
                  <a:pt x="3839509" y="1510661"/>
                </a:lnTo>
                <a:lnTo>
                  <a:pt x="3882225" y="1498934"/>
                </a:lnTo>
                <a:lnTo>
                  <a:pt x="3921557" y="1480260"/>
                </a:lnTo>
                <a:lnTo>
                  <a:pt x="3956795" y="1455352"/>
                </a:lnTo>
                <a:lnTo>
                  <a:pt x="3987224" y="1424923"/>
                </a:lnTo>
                <a:lnTo>
                  <a:pt x="4012132" y="1389685"/>
                </a:lnTo>
                <a:lnTo>
                  <a:pt x="4030806" y="1350353"/>
                </a:lnTo>
                <a:lnTo>
                  <a:pt x="4042533" y="1307637"/>
                </a:lnTo>
                <a:lnTo>
                  <a:pt x="4046601" y="1262253"/>
                </a:lnTo>
                <a:lnTo>
                  <a:pt x="4046601" y="252475"/>
                </a:lnTo>
                <a:lnTo>
                  <a:pt x="4042533" y="207091"/>
                </a:lnTo>
                <a:lnTo>
                  <a:pt x="4030806" y="164375"/>
                </a:lnTo>
                <a:lnTo>
                  <a:pt x="4012132" y="125043"/>
                </a:lnTo>
                <a:lnTo>
                  <a:pt x="3987224" y="89805"/>
                </a:lnTo>
                <a:lnTo>
                  <a:pt x="3956795" y="59376"/>
                </a:lnTo>
                <a:lnTo>
                  <a:pt x="3921557" y="34468"/>
                </a:lnTo>
                <a:lnTo>
                  <a:pt x="3882225" y="15794"/>
                </a:lnTo>
                <a:lnTo>
                  <a:pt x="3839509" y="4067"/>
                </a:lnTo>
                <a:lnTo>
                  <a:pt x="3794125" y="0"/>
                </a:lnTo>
                <a:close/>
              </a:path>
            </a:pathLst>
          </a:custGeom>
          <a:solidFill>
            <a:srgbClr val="3B9ED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824822"/>
              </p:ext>
            </p:extLst>
          </p:nvPr>
        </p:nvGraphicFramePr>
        <p:xfrm>
          <a:off x="990600" y="2298701"/>
          <a:ext cx="6934200" cy="2333917"/>
        </p:xfrm>
        <a:graphic>
          <a:graphicData uri="http://schemas.openxmlformats.org/drawingml/2006/table">
            <a:tbl>
              <a:tblPr/>
              <a:tblGrid>
                <a:gridCol w="520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39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8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Безработные граждане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3200" b="1" i="0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6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8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Граждане</a:t>
                      </a:r>
                      <a:r>
                        <a:rPr lang="ru-RU" sz="2800" b="0" i="1" u="none" strike="noStrike" baseline="0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пенсионного возраста</a:t>
                      </a:r>
                      <a:endParaRPr lang="ru-RU" sz="2800" b="0" i="1" u="none" strike="noStrike" dirty="0">
                        <a:solidFill>
                          <a:srgbClr val="0033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3200" b="1" i="0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8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A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Женщины, находящиеся в отпуске по уходу за ребенком до 3 лет</a:t>
                      </a:r>
                      <a:endParaRPr kumimoji="0" 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33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3200" b="1" i="0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object 7"/>
          <p:cNvSpPr/>
          <p:nvPr/>
        </p:nvSpPr>
        <p:spPr>
          <a:xfrm>
            <a:off x="8293100" y="2042363"/>
            <a:ext cx="8394700" cy="4040937"/>
          </a:xfrm>
          <a:custGeom>
            <a:avLst/>
            <a:gdLst/>
            <a:ahLst/>
            <a:cxnLst/>
            <a:rect l="l" t="t" r="r" b="b"/>
            <a:pathLst>
              <a:path w="4046854" h="1515110">
                <a:moveTo>
                  <a:pt x="3794125" y="0"/>
                </a:moveTo>
                <a:lnTo>
                  <a:pt x="252450" y="0"/>
                </a:lnTo>
                <a:lnTo>
                  <a:pt x="207073" y="4067"/>
                </a:lnTo>
                <a:lnTo>
                  <a:pt x="164364" y="15794"/>
                </a:lnTo>
                <a:lnTo>
                  <a:pt x="125035" y="34468"/>
                </a:lnTo>
                <a:lnTo>
                  <a:pt x="89801" y="59376"/>
                </a:lnTo>
                <a:lnTo>
                  <a:pt x="59374" y="89805"/>
                </a:lnTo>
                <a:lnTo>
                  <a:pt x="34467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253"/>
                </a:lnTo>
                <a:lnTo>
                  <a:pt x="4067" y="1307637"/>
                </a:lnTo>
                <a:lnTo>
                  <a:pt x="15794" y="1350353"/>
                </a:lnTo>
                <a:lnTo>
                  <a:pt x="34467" y="1389685"/>
                </a:lnTo>
                <a:lnTo>
                  <a:pt x="59374" y="1424923"/>
                </a:lnTo>
                <a:lnTo>
                  <a:pt x="89801" y="1455352"/>
                </a:lnTo>
                <a:lnTo>
                  <a:pt x="125035" y="1480260"/>
                </a:lnTo>
                <a:lnTo>
                  <a:pt x="164364" y="1498934"/>
                </a:lnTo>
                <a:lnTo>
                  <a:pt x="207073" y="1510661"/>
                </a:lnTo>
                <a:lnTo>
                  <a:pt x="252450" y="1514729"/>
                </a:lnTo>
                <a:lnTo>
                  <a:pt x="3794125" y="1514729"/>
                </a:lnTo>
                <a:lnTo>
                  <a:pt x="3839509" y="1510661"/>
                </a:lnTo>
                <a:lnTo>
                  <a:pt x="3882225" y="1498934"/>
                </a:lnTo>
                <a:lnTo>
                  <a:pt x="3921557" y="1480260"/>
                </a:lnTo>
                <a:lnTo>
                  <a:pt x="3956795" y="1455352"/>
                </a:lnTo>
                <a:lnTo>
                  <a:pt x="3987224" y="1424923"/>
                </a:lnTo>
                <a:lnTo>
                  <a:pt x="4012132" y="1389685"/>
                </a:lnTo>
                <a:lnTo>
                  <a:pt x="4030806" y="1350353"/>
                </a:lnTo>
                <a:lnTo>
                  <a:pt x="4042533" y="1307637"/>
                </a:lnTo>
                <a:lnTo>
                  <a:pt x="4046601" y="1262253"/>
                </a:lnTo>
                <a:lnTo>
                  <a:pt x="4046601" y="252475"/>
                </a:lnTo>
                <a:lnTo>
                  <a:pt x="4042533" y="207091"/>
                </a:lnTo>
                <a:lnTo>
                  <a:pt x="4030806" y="164375"/>
                </a:lnTo>
                <a:lnTo>
                  <a:pt x="4012132" y="125043"/>
                </a:lnTo>
                <a:lnTo>
                  <a:pt x="3987224" y="89805"/>
                </a:lnTo>
                <a:lnTo>
                  <a:pt x="3956795" y="59376"/>
                </a:lnTo>
                <a:lnTo>
                  <a:pt x="3921557" y="34468"/>
                </a:lnTo>
                <a:lnTo>
                  <a:pt x="3882225" y="15794"/>
                </a:lnTo>
                <a:lnTo>
                  <a:pt x="3839509" y="4067"/>
                </a:lnTo>
                <a:lnTo>
                  <a:pt x="3794125" y="0"/>
                </a:lnTo>
                <a:close/>
              </a:path>
            </a:pathLst>
          </a:custGeom>
          <a:solidFill>
            <a:srgbClr val="3B9EDF">
              <a:alpha val="30195"/>
            </a:srgbClr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2400" b="1" i="1" spc="-10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i="1" spc="-1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(очное обучение)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9227868"/>
              </p:ext>
            </p:extLst>
          </p:nvPr>
        </p:nvGraphicFramePr>
        <p:xfrm>
          <a:off x="9436100" y="2825750"/>
          <a:ext cx="7086600" cy="3133975"/>
        </p:xfrm>
        <a:graphic>
          <a:graphicData uri="http://schemas.openxmlformats.org/drawingml/2006/table">
            <a:tbl>
              <a:tblPr/>
              <a:tblGrid>
                <a:gridCol w="347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434"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бухгалтер;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оператор станков ЧПУ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434"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специалист по кадрам;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машинист крана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434"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дизайнер интерьера;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парикмахер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434"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делопроизводитель;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швея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434"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оператор ЭВ и ВМ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повар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8582"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/>
                        </a:rPr>
                        <a:t>младшая медицинская сестра по уходу за больным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Font typeface="Wingdings" pitchFamily="2" charset="2"/>
                        <a:buNone/>
                      </a:pPr>
                      <a:endParaRPr lang="ru-RU" sz="2400" b="0" i="1" u="none" strike="noStrike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2" name="Рисунок 23">
            <a:extLst>
              <a:ext uri="{FF2B5EF4-FFF2-40B4-BE49-F238E27FC236}">
                <a16:creationId xmlns:a16="http://schemas.microsoft.com/office/drawing/2014/main" xmlns="" id="{CE4DA40D-78AB-4E70-B151-EF10E3DECDB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5181600" y="5537200"/>
            <a:ext cx="5245100" cy="37211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422702"/>
            <a:ext cx="1465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" algn="ctr">
              <a:spcBef>
                <a:spcPts val="196"/>
              </a:spcBef>
            </a:pP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4000" b="1" spc="-14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000" b="1" spc="-47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содействию</a:t>
            </a:r>
            <a:r>
              <a:rPr lang="ru-RU"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занятости</a:t>
            </a:r>
            <a:r>
              <a:rPr lang="ru-RU" sz="4000" b="1" spc="-6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spc="-7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4000" b="1" spc="-37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344930" y="2283663"/>
            <a:ext cx="7554127" cy="2237537"/>
          </a:xfrm>
          <a:custGeom>
            <a:avLst/>
            <a:gdLst/>
            <a:ahLst/>
            <a:cxnLst/>
            <a:rect l="l" t="t" r="r" b="b"/>
            <a:pathLst>
              <a:path w="4046854" h="1515110">
                <a:moveTo>
                  <a:pt x="3794125" y="0"/>
                </a:moveTo>
                <a:lnTo>
                  <a:pt x="252450" y="0"/>
                </a:lnTo>
                <a:lnTo>
                  <a:pt x="207073" y="4067"/>
                </a:lnTo>
                <a:lnTo>
                  <a:pt x="164364" y="15794"/>
                </a:lnTo>
                <a:lnTo>
                  <a:pt x="125035" y="34468"/>
                </a:lnTo>
                <a:lnTo>
                  <a:pt x="89801" y="59376"/>
                </a:lnTo>
                <a:lnTo>
                  <a:pt x="59374" y="89805"/>
                </a:lnTo>
                <a:lnTo>
                  <a:pt x="34467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253"/>
                </a:lnTo>
                <a:lnTo>
                  <a:pt x="4067" y="1307637"/>
                </a:lnTo>
                <a:lnTo>
                  <a:pt x="15794" y="1350353"/>
                </a:lnTo>
                <a:lnTo>
                  <a:pt x="34467" y="1389685"/>
                </a:lnTo>
                <a:lnTo>
                  <a:pt x="59374" y="1424923"/>
                </a:lnTo>
                <a:lnTo>
                  <a:pt x="89801" y="1455352"/>
                </a:lnTo>
                <a:lnTo>
                  <a:pt x="125035" y="1480260"/>
                </a:lnTo>
                <a:lnTo>
                  <a:pt x="164364" y="1498934"/>
                </a:lnTo>
                <a:lnTo>
                  <a:pt x="207073" y="1510661"/>
                </a:lnTo>
                <a:lnTo>
                  <a:pt x="252450" y="1514729"/>
                </a:lnTo>
                <a:lnTo>
                  <a:pt x="3794125" y="1514729"/>
                </a:lnTo>
                <a:lnTo>
                  <a:pt x="3839509" y="1510661"/>
                </a:lnTo>
                <a:lnTo>
                  <a:pt x="3882225" y="1498934"/>
                </a:lnTo>
                <a:lnTo>
                  <a:pt x="3921557" y="1480260"/>
                </a:lnTo>
                <a:lnTo>
                  <a:pt x="3956795" y="1455352"/>
                </a:lnTo>
                <a:lnTo>
                  <a:pt x="3987224" y="1424923"/>
                </a:lnTo>
                <a:lnTo>
                  <a:pt x="4012132" y="1389685"/>
                </a:lnTo>
                <a:lnTo>
                  <a:pt x="4030806" y="1350353"/>
                </a:lnTo>
                <a:lnTo>
                  <a:pt x="4042533" y="1307637"/>
                </a:lnTo>
                <a:lnTo>
                  <a:pt x="4046601" y="1262253"/>
                </a:lnTo>
                <a:lnTo>
                  <a:pt x="4046601" y="252475"/>
                </a:lnTo>
                <a:lnTo>
                  <a:pt x="4042533" y="207091"/>
                </a:lnTo>
                <a:lnTo>
                  <a:pt x="4030806" y="164375"/>
                </a:lnTo>
                <a:lnTo>
                  <a:pt x="4012132" y="125043"/>
                </a:lnTo>
                <a:lnTo>
                  <a:pt x="3987224" y="89805"/>
                </a:lnTo>
                <a:lnTo>
                  <a:pt x="3956795" y="59376"/>
                </a:lnTo>
                <a:lnTo>
                  <a:pt x="3921557" y="34468"/>
                </a:lnTo>
                <a:lnTo>
                  <a:pt x="3882225" y="15794"/>
                </a:lnTo>
                <a:lnTo>
                  <a:pt x="3839509" y="4067"/>
                </a:lnTo>
                <a:lnTo>
                  <a:pt x="3794125" y="0"/>
                </a:lnTo>
                <a:close/>
              </a:path>
            </a:pathLst>
          </a:custGeom>
          <a:solidFill>
            <a:srgbClr val="3B9ED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0100" y="2273299"/>
          <a:ext cx="6502400" cy="2223135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40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подано заявок на обучение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3200" b="1" i="0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5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прошли обучение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3200" b="1" i="0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8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трудоустройство после обучения,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3200" b="1" i="0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object 7"/>
          <p:cNvSpPr/>
          <p:nvPr/>
        </p:nvSpPr>
        <p:spPr>
          <a:xfrm>
            <a:off x="8892030" y="2232863"/>
            <a:ext cx="7554127" cy="3532937"/>
          </a:xfrm>
          <a:custGeom>
            <a:avLst/>
            <a:gdLst/>
            <a:ahLst/>
            <a:cxnLst/>
            <a:rect l="l" t="t" r="r" b="b"/>
            <a:pathLst>
              <a:path w="4046854" h="1515110">
                <a:moveTo>
                  <a:pt x="3794125" y="0"/>
                </a:moveTo>
                <a:lnTo>
                  <a:pt x="252450" y="0"/>
                </a:lnTo>
                <a:lnTo>
                  <a:pt x="207073" y="4067"/>
                </a:lnTo>
                <a:lnTo>
                  <a:pt x="164364" y="15794"/>
                </a:lnTo>
                <a:lnTo>
                  <a:pt x="125035" y="34468"/>
                </a:lnTo>
                <a:lnTo>
                  <a:pt x="89801" y="59376"/>
                </a:lnTo>
                <a:lnTo>
                  <a:pt x="59374" y="89805"/>
                </a:lnTo>
                <a:lnTo>
                  <a:pt x="34467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253"/>
                </a:lnTo>
                <a:lnTo>
                  <a:pt x="4067" y="1307637"/>
                </a:lnTo>
                <a:lnTo>
                  <a:pt x="15794" y="1350353"/>
                </a:lnTo>
                <a:lnTo>
                  <a:pt x="34467" y="1389685"/>
                </a:lnTo>
                <a:lnTo>
                  <a:pt x="59374" y="1424923"/>
                </a:lnTo>
                <a:lnTo>
                  <a:pt x="89801" y="1455352"/>
                </a:lnTo>
                <a:lnTo>
                  <a:pt x="125035" y="1480260"/>
                </a:lnTo>
                <a:lnTo>
                  <a:pt x="164364" y="1498934"/>
                </a:lnTo>
                <a:lnTo>
                  <a:pt x="207073" y="1510661"/>
                </a:lnTo>
                <a:lnTo>
                  <a:pt x="252450" y="1514729"/>
                </a:lnTo>
                <a:lnTo>
                  <a:pt x="3794125" y="1514729"/>
                </a:lnTo>
                <a:lnTo>
                  <a:pt x="3839509" y="1510661"/>
                </a:lnTo>
                <a:lnTo>
                  <a:pt x="3882225" y="1498934"/>
                </a:lnTo>
                <a:lnTo>
                  <a:pt x="3921557" y="1480260"/>
                </a:lnTo>
                <a:lnTo>
                  <a:pt x="3956795" y="1455352"/>
                </a:lnTo>
                <a:lnTo>
                  <a:pt x="3987224" y="1424923"/>
                </a:lnTo>
                <a:lnTo>
                  <a:pt x="4012132" y="1389685"/>
                </a:lnTo>
                <a:lnTo>
                  <a:pt x="4030806" y="1350353"/>
                </a:lnTo>
                <a:lnTo>
                  <a:pt x="4042533" y="1307637"/>
                </a:lnTo>
                <a:lnTo>
                  <a:pt x="4046601" y="1262253"/>
                </a:lnTo>
                <a:lnTo>
                  <a:pt x="4046601" y="252475"/>
                </a:lnTo>
                <a:lnTo>
                  <a:pt x="4042533" y="207091"/>
                </a:lnTo>
                <a:lnTo>
                  <a:pt x="4030806" y="164375"/>
                </a:lnTo>
                <a:lnTo>
                  <a:pt x="4012132" y="125043"/>
                </a:lnTo>
                <a:lnTo>
                  <a:pt x="3987224" y="89805"/>
                </a:lnTo>
                <a:lnTo>
                  <a:pt x="3956795" y="59376"/>
                </a:lnTo>
                <a:lnTo>
                  <a:pt x="3921557" y="34468"/>
                </a:lnTo>
                <a:lnTo>
                  <a:pt x="3882225" y="15794"/>
                </a:lnTo>
                <a:lnTo>
                  <a:pt x="3839509" y="4067"/>
                </a:lnTo>
                <a:lnTo>
                  <a:pt x="3794125" y="0"/>
                </a:lnTo>
                <a:close/>
              </a:path>
            </a:pathLst>
          </a:custGeom>
          <a:solidFill>
            <a:srgbClr val="3B9EDF">
              <a:alpha val="30195"/>
            </a:srgbClr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2400" b="1" i="1" spc="37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b="1" i="1" spc="-2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компетенций от ведущих ВУЗов России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i="1" spc="-1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spc="-10" dirty="0" err="1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i="1" spc="-1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и дистанционное обучение)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983400"/>
              </p:ext>
            </p:extLst>
          </p:nvPr>
        </p:nvGraphicFramePr>
        <p:xfrm>
          <a:off x="9372600" y="2997199"/>
          <a:ext cx="6464300" cy="2996565"/>
        </p:xfrm>
        <a:graphic>
          <a:graphicData uri="http://schemas.openxmlformats.org/drawingml/2006/table">
            <a:tbl>
              <a:tblPr/>
              <a:tblGrid>
                <a:gridCol w="646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1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обучения:</a:t>
                      </a:r>
                    </a:p>
                    <a:p>
                      <a:pPr algn="ctr" fontAlgn="b"/>
                      <a:endParaRPr lang="ru-RU" sz="1200" b="0" i="1" u="none" strike="noStrike" dirty="0">
                        <a:solidFill>
                          <a:srgbClr val="0033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IT – специальности, программирование</a:t>
                      </a:r>
                    </a:p>
                    <a:p>
                      <a:pPr algn="l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Кадровое делопроизводство</a:t>
                      </a:r>
                    </a:p>
                    <a:p>
                      <a:pPr algn="l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Цифровые технологии </a:t>
                      </a:r>
                    </a:p>
                    <a:p>
                      <a:pPr algn="l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Бухгалтерское дело</a:t>
                      </a:r>
                    </a:p>
                    <a:p>
                      <a:pPr algn="l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Психология</a:t>
                      </a:r>
                    </a:p>
                    <a:p>
                      <a:pPr algn="l" fontAlgn="b">
                        <a:buFont typeface="Wingdings" pitchFamily="2" charset="2"/>
                        <a:buChar char="v"/>
                      </a:pPr>
                      <a:r>
                        <a:rPr lang="ru-RU" sz="2400" b="0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 на </a:t>
                      </a:r>
                      <a:r>
                        <a:rPr lang="ru-RU" sz="2400" b="0" i="1" u="none" strike="noStrike" dirty="0" err="1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endParaRPr lang="ru-RU" sz="2400" b="0" i="1" u="none" strike="noStrike" dirty="0">
                        <a:solidFill>
                          <a:srgbClr val="0033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600" b="0" i="1" u="none" strike="noStrike" dirty="0">
                        <a:solidFill>
                          <a:srgbClr val="0033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Рисунок 23">
            <a:extLst>
              <a:ext uri="{FF2B5EF4-FFF2-40B4-BE49-F238E27FC236}">
                <a16:creationId xmlns:a16="http://schemas.microsoft.com/office/drawing/2014/main" xmlns="" id="{CE4DA40D-78AB-4E70-B151-EF10E3DECDB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5181600" y="5537200"/>
            <a:ext cx="5245100" cy="37211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5" y="0"/>
            <a:ext cx="17068800" cy="96012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771"/>
              <a:ext cx="9144000" cy="4678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4245"/>
              <a:ext cx="9144000" cy="5009515"/>
            </a:xfrm>
            <a:custGeom>
              <a:avLst/>
              <a:gdLst/>
              <a:ahLst/>
              <a:cxnLst/>
              <a:rect l="l" t="t" r="r" b="b"/>
              <a:pathLst>
                <a:path w="9144000" h="5009515">
                  <a:moveTo>
                    <a:pt x="9144000" y="5009254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5009254"/>
                  </a:lnTo>
                  <a:lnTo>
                    <a:pt x="9144000" y="5009254"/>
                  </a:lnTo>
                  <a:close/>
                </a:path>
              </a:pathLst>
            </a:custGeom>
            <a:solidFill>
              <a:srgbClr val="FFFFFF">
                <a:alpha val="9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7199"/>
              <a:ext cx="9144000" cy="4686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956" y="621652"/>
              <a:ext cx="8916035" cy="4387850"/>
            </a:xfrm>
            <a:custGeom>
              <a:avLst/>
              <a:gdLst/>
              <a:ahLst/>
              <a:cxnLst/>
              <a:rect l="l" t="t" r="r" b="b"/>
              <a:pathLst>
                <a:path w="8916035" h="4387850">
                  <a:moveTo>
                    <a:pt x="8915527" y="0"/>
                  </a:moveTo>
                  <a:lnTo>
                    <a:pt x="0" y="0"/>
                  </a:lnTo>
                  <a:lnTo>
                    <a:pt x="0" y="4387596"/>
                  </a:lnTo>
                  <a:lnTo>
                    <a:pt x="8915527" y="4387596"/>
                  </a:lnTo>
                  <a:lnTo>
                    <a:pt x="8915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034" y="1461516"/>
              <a:ext cx="4046854" cy="1515110"/>
            </a:xfrm>
            <a:custGeom>
              <a:avLst/>
              <a:gdLst/>
              <a:ahLst/>
              <a:cxnLst/>
              <a:rect l="l" t="t" r="r" b="b"/>
              <a:pathLst>
                <a:path w="4046854" h="1515110">
                  <a:moveTo>
                    <a:pt x="3794125" y="0"/>
                  </a:moveTo>
                  <a:lnTo>
                    <a:pt x="252450" y="0"/>
                  </a:lnTo>
                  <a:lnTo>
                    <a:pt x="207073" y="4067"/>
                  </a:lnTo>
                  <a:lnTo>
                    <a:pt x="164364" y="15794"/>
                  </a:lnTo>
                  <a:lnTo>
                    <a:pt x="125035" y="34468"/>
                  </a:lnTo>
                  <a:lnTo>
                    <a:pt x="89801" y="59376"/>
                  </a:lnTo>
                  <a:lnTo>
                    <a:pt x="59374" y="89805"/>
                  </a:lnTo>
                  <a:lnTo>
                    <a:pt x="34467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2253"/>
                  </a:lnTo>
                  <a:lnTo>
                    <a:pt x="4067" y="1307637"/>
                  </a:lnTo>
                  <a:lnTo>
                    <a:pt x="15794" y="1350353"/>
                  </a:lnTo>
                  <a:lnTo>
                    <a:pt x="34467" y="1389685"/>
                  </a:lnTo>
                  <a:lnTo>
                    <a:pt x="59374" y="1424923"/>
                  </a:lnTo>
                  <a:lnTo>
                    <a:pt x="89801" y="1455352"/>
                  </a:lnTo>
                  <a:lnTo>
                    <a:pt x="125035" y="1480260"/>
                  </a:lnTo>
                  <a:lnTo>
                    <a:pt x="164364" y="1498934"/>
                  </a:lnTo>
                  <a:lnTo>
                    <a:pt x="207073" y="1510661"/>
                  </a:lnTo>
                  <a:lnTo>
                    <a:pt x="252450" y="1514729"/>
                  </a:lnTo>
                  <a:lnTo>
                    <a:pt x="3794125" y="1514729"/>
                  </a:lnTo>
                  <a:lnTo>
                    <a:pt x="3839509" y="1510661"/>
                  </a:lnTo>
                  <a:lnTo>
                    <a:pt x="3882225" y="1498934"/>
                  </a:lnTo>
                  <a:lnTo>
                    <a:pt x="3921557" y="1480260"/>
                  </a:lnTo>
                  <a:lnTo>
                    <a:pt x="3956795" y="1455352"/>
                  </a:lnTo>
                  <a:lnTo>
                    <a:pt x="3987224" y="1424923"/>
                  </a:lnTo>
                  <a:lnTo>
                    <a:pt x="4012132" y="1389685"/>
                  </a:lnTo>
                  <a:lnTo>
                    <a:pt x="4030806" y="1350353"/>
                  </a:lnTo>
                  <a:lnTo>
                    <a:pt x="4042533" y="1307637"/>
                  </a:lnTo>
                  <a:lnTo>
                    <a:pt x="4046601" y="1262253"/>
                  </a:lnTo>
                  <a:lnTo>
                    <a:pt x="4046601" y="252475"/>
                  </a:lnTo>
                  <a:lnTo>
                    <a:pt x="4042533" y="207091"/>
                  </a:lnTo>
                  <a:lnTo>
                    <a:pt x="4030806" y="164375"/>
                  </a:lnTo>
                  <a:lnTo>
                    <a:pt x="4012132" y="125043"/>
                  </a:lnTo>
                  <a:lnTo>
                    <a:pt x="3987224" y="89805"/>
                  </a:lnTo>
                  <a:lnTo>
                    <a:pt x="3956795" y="59376"/>
                  </a:lnTo>
                  <a:lnTo>
                    <a:pt x="3921557" y="34468"/>
                  </a:lnTo>
                  <a:lnTo>
                    <a:pt x="3882225" y="15794"/>
                  </a:lnTo>
                  <a:lnTo>
                    <a:pt x="3839509" y="4067"/>
                  </a:lnTo>
                  <a:lnTo>
                    <a:pt x="3794125" y="0"/>
                  </a:lnTo>
                  <a:close/>
                </a:path>
              </a:pathLst>
            </a:custGeom>
            <a:solidFill>
              <a:srgbClr val="3B9ED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0034" y="1461516"/>
              <a:ext cx="4046854" cy="1515110"/>
            </a:xfrm>
            <a:custGeom>
              <a:avLst/>
              <a:gdLst/>
              <a:ahLst/>
              <a:cxnLst/>
              <a:rect l="l" t="t" r="r" b="b"/>
              <a:pathLst>
                <a:path w="4046854" h="1515110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7" y="125043"/>
                  </a:lnTo>
                  <a:lnTo>
                    <a:pt x="59374" y="89805"/>
                  </a:lnTo>
                  <a:lnTo>
                    <a:pt x="89801" y="59376"/>
                  </a:lnTo>
                  <a:lnTo>
                    <a:pt x="125035" y="34468"/>
                  </a:lnTo>
                  <a:lnTo>
                    <a:pt x="164364" y="15794"/>
                  </a:lnTo>
                  <a:lnTo>
                    <a:pt x="207073" y="4067"/>
                  </a:lnTo>
                  <a:lnTo>
                    <a:pt x="252450" y="0"/>
                  </a:lnTo>
                  <a:lnTo>
                    <a:pt x="3794125" y="0"/>
                  </a:lnTo>
                  <a:lnTo>
                    <a:pt x="3839509" y="4067"/>
                  </a:lnTo>
                  <a:lnTo>
                    <a:pt x="3882225" y="15794"/>
                  </a:lnTo>
                  <a:lnTo>
                    <a:pt x="3921557" y="34468"/>
                  </a:lnTo>
                  <a:lnTo>
                    <a:pt x="3956795" y="59376"/>
                  </a:lnTo>
                  <a:lnTo>
                    <a:pt x="3987224" y="89805"/>
                  </a:lnTo>
                  <a:lnTo>
                    <a:pt x="4012132" y="125043"/>
                  </a:lnTo>
                  <a:lnTo>
                    <a:pt x="4030806" y="164375"/>
                  </a:lnTo>
                  <a:lnTo>
                    <a:pt x="4042533" y="207091"/>
                  </a:lnTo>
                  <a:lnTo>
                    <a:pt x="4046601" y="252475"/>
                  </a:lnTo>
                  <a:lnTo>
                    <a:pt x="4046601" y="1262253"/>
                  </a:lnTo>
                  <a:lnTo>
                    <a:pt x="4042533" y="1307637"/>
                  </a:lnTo>
                  <a:lnTo>
                    <a:pt x="4030806" y="1350353"/>
                  </a:lnTo>
                  <a:lnTo>
                    <a:pt x="4012132" y="1389685"/>
                  </a:lnTo>
                  <a:lnTo>
                    <a:pt x="3987224" y="1424923"/>
                  </a:lnTo>
                  <a:lnTo>
                    <a:pt x="3956795" y="1455352"/>
                  </a:lnTo>
                  <a:lnTo>
                    <a:pt x="3921557" y="1480260"/>
                  </a:lnTo>
                  <a:lnTo>
                    <a:pt x="3882225" y="1498934"/>
                  </a:lnTo>
                  <a:lnTo>
                    <a:pt x="3839509" y="1510661"/>
                  </a:lnTo>
                  <a:lnTo>
                    <a:pt x="3794125" y="1514729"/>
                  </a:lnTo>
                  <a:lnTo>
                    <a:pt x="252450" y="1514729"/>
                  </a:lnTo>
                  <a:lnTo>
                    <a:pt x="207073" y="1510661"/>
                  </a:lnTo>
                  <a:lnTo>
                    <a:pt x="164364" y="1498934"/>
                  </a:lnTo>
                  <a:lnTo>
                    <a:pt x="125035" y="1480260"/>
                  </a:lnTo>
                  <a:lnTo>
                    <a:pt x="89801" y="1455352"/>
                  </a:lnTo>
                  <a:lnTo>
                    <a:pt x="59374" y="1424923"/>
                  </a:lnTo>
                  <a:lnTo>
                    <a:pt x="34467" y="1389685"/>
                  </a:lnTo>
                  <a:lnTo>
                    <a:pt x="15794" y="1350353"/>
                  </a:lnTo>
                  <a:lnTo>
                    <a:pt x="4067" y="1307637"/>
                  </a:lnTo>
                  <a:lnTo>
                    <a:pt x="0" y="1262253"/>
                  </a:lnTo>
                  <a:lnTo>
                    <a:pt x="0" y="252475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85900" y="2801180"/>
            <a:ext cx="6473186" cy="639491"/>
          </a:xfrm>
          <a:prstGeom prst="rect">
            <a:avLst/>
          </a:prstGeom>
        </p:spPr>
        <p:txBody>
          <a:bodyPr vert="horz" wrap="square" lIns="0" tIns="23706" rIns="0" bIns="0" rtlCol="0">
            <a:spAutoFit/>
          </a:bodyPr>
          <a:lstStyle/>
          <a:p>
            <a:pPr marL="23706" algn="ctr">
              <a:spcBef>
                <a:spcPts val="187"/>
              </a:spcBef>
            </a:pPr>
            <a:r>
              <a:rPr lang="ru-RU" sz="2000" i="1" dirty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на содействие занятости инвалидов, трудоустроенных по направлению учреждений службы занятости населения</a:t>
            </a:r>
            <a:endParaRPr sz="2000" i="1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6682" y="2726908"/>
            <a:ext cx="15955772" cy="6087872"/>
            <a:chOff x="263347" y="1440433"/>
            <a:chExt cx="8547735" cy="3261360"/>
          </a:xfrm>
        </p:grpSpPr>
        <p:sp>
          <p:nvSpPr>
            <p:cNvPr id="11" name="object 11"/>
            <p:cNvSpPr/>
            <p:nvPr/>
          </p:nvSpPr>
          <p:spPr>
            <a:xfrm>
              <a:off x="4544059" y="1453133"/>
              <a:ext cx="4254500" cy="1515110"/>
            </a:xfrm>
            <a:custGeom>
              <a:avLst/>
              <a:gdLst/>
              <a:ahLst/>
              <a:cxnLst/>
              <a:rect l="l" t="t" r="r" b="b"/>
              <a:pathLst>
                <a:path w="4254500" h="1515110">
                  <a:moveTo>
                    <a:pt x="4001769" y="0"/>
                  </a:moveTo>
                  <a:lnTo>
                    <a:pt x="252475" y="0"/>
                  </a:lnTo>
                  <a:lnTo>
                    <a:pt x="207091" y="4067"/>
                  </a:lnTo>
                  <a:lnTo>
                    <a:pt x="164375" y="15794"/>
                  </a:lnTo>
                  <a:lnTo>
                    <a:pt x="125043" y="34468"/>
                  </a:lnTo>
                  <a:lnTo>
                    <a:pt x="89805" y="59376"/>
                  </a:lnTo>
                  <a:lnTo>
                    <a:pt x="59376" y="89805"/>
                  </a:lnTo>
                  <a:lnTo>
                    <a:pt x="34468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2252"/>
                  </a:lnTo>
                  <a:lnTo>
                    <a:pt x="4067" y="1307637"/>
                  </a:lnTo>
                  <a:lnTo>
                    <a:pt x="15794" y="1350353"/>
                  </a:lnTo>
                  <a:lnTo>
                    <a:pt x="34468" y="1389685"/>
                  </a:lnTo>
                  <a:lnTo>
                    <a:pt x="59376" y="1424923"/>
                  </a:lnTo>
                  <a:lnTo>
                    <a:pt x="89805" y="1455352"/>
                  </a:lnTo>
                  <a:lnTo>
                    <a:pt x="125043" y="1480260"/>
                  </a:lnTo>
                  <a:lnTo>
                    <a:pt x="164375" y="1498934"/>
                  </a:lnTo>
                  <a:lnTo>
                    <a:pt x="207091" y="1510661"/>
                  </a:lnTo>
                  <a:lnTo>
                    <a:pt x="252475" y="1514728"/>
                  </a:lnTo>
                  <a:lnTo>
                    <a:pt x="4001769" y="1514728"/>
                  </a:lnTo>
                  <a:lnTo>
                    <a:pt x="4047154" y="1510661"/>
                  </a:lnTo>
                  <a:lnTo>
                    <a:pt x="4089870" y="1498934"/>
                  </a:lnTo>
                  <a:lnTo>
                    <a:pt x="4129202" y="1480260"/>
                  </a:lnTo>
                  <a:lnTo>
                    <a:pt x="4164440" y="1455352"/>
                  </a:lnTo>
                  <a:lnTo>
                    <a:pt x="4194869" y="1424923"/>
                  </a:lnTo>
                  <a:lnTo>
                    <a:pt x="4219777" y="1389685"/>
                  </a:lnTo>
                  <a:lnTo>
                    <a:pt x="4238451" y="1350353"/>
                  </a:lnTo>
                  <a:lnTo>
                    <a:pt x="4250178" y="1307637"/>
                  </a:lnTo>
                  <a:lnTo>
                    <a:pt x="4254245" y="1262252"/>
                  </a:lnTo>
                  <a:lnTo>
                    <a:pt x="4254245" y="252475"/>
                  </a:lnTo>
                  <a:lnTo>
                    <a:pt x="4250178" y="207091"/>
                  </a:lnTo>
                  <a:lnTo>
                    <a:pt x="4238451" y="164375"/>
                  </a:lnTo>
                  <a:lnTo>
                    <a:pt x="4219777" y="125043"/>
                  </a:lnTo>
                  <a:lnTo>
                    <a:pt x="4194869" y="89805"/>
                  </a:lnTo>
                  <a:lnTo>
                    <a:pt x="4164440" y="59376"/>
                  </a:lnTo>
                  <a:lnTo>
                    <a:pt x="4129202" y="34468"/>
                  </a:lnTo>
                  <a:lnTo>
                    <a:pt x="4089870" y="15794"/>
                  </a:lnTo>
                  <a:lnTo>
                    <a:pt x="4047154" y="4067"/>
                  </a:lnTo>
                  <a:lnTo>
                    <a:pt x="4001769" y="0"/>
                  </a:lnTo>
                  <a:close/>
                </a:path>
              </a:pathLst>
            </a:custGeom>
            <a:solidFill>
              <a:srgbClr val="3B9ED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4059" y="1453133"/>
              <a:ext cx="4254500" cy="1515110"/>
            </a:xfrm>
            <a:custGeom>
              <a:avLst/>
              <a:gdLst/>
              <a:ahLst/>
              <a:cxnLst/>
              <a:rect l="l" t="t" r="r" b="b"/>
              <a:pathLst>
                <a:path w="4254500" h="1515110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8" y="125043"/>
                  </a:lnTo>
                  <a:lnTo>
                    <a:pt x="59376" y="89805"/>
                  </a:lnTo>
                  <a:lnTo>
                    <a:pt x="89805" y="59376"/>
                  </a:lnTo>
                  <a:lnTo>
                    <a:pt x="125043" y="34468"/>
                  </a:lnTo>
                  <a:lnTo>
                    <a:pt x="164375" y="15794"/>
                  </a:lnTo>
                  <a:lnTo>
                    <a:pt x="207091" y="4067"/>
                  </a:lnTo>
                  <a:lnTo>
                    <a:pt x="252475" y="0"/>
                  </a:lnTo>
                  <a:lnTo>
                    <a:pt x="4001769" y="0"/>
                  </a:lnTo>
                  <a:lnTo>
                    <a:pt x="4047154" y="4067"/>
                  </a:lnTo>
                  <a:lnTo>
                    <a:pt x="4089870" y="15794"/>
                  </a:lnTo>
                  <a:lnTo>
                    <a:pt x="4129202" y="34468"/>
                  </a:lnTo>
                  <a:lnTo>
                    <a:pt x="4164440" y="59376"/>
                  </a:lnTo>
                  <a:lnTo>
                    <a:pt x="4194869" y="89805"/>
                  </a:lnTo>
                  <a:lnTo>
                    <a:pt x="4219777" y="125043"/>
                  </a:lnTo>
                  <a:lnTo>
                    <a:pt x="4238451" y="164375"/>
                  </a:lnTo>
                  <a:lnTo>
                    <a:pt x="4250178" y="207091"/>
                  </a:lnTo>
                  <a:lnTo>
                    <a:pt x="4254245" y="252475"/>
                  </a:lnTo>
                  <a:lnTo>
                    <a:pt x="4254245" y="1262252"/>
                  </a:lnTo>
                  <a:lnTo>
                    <a:pt x="4250178" y="1307637"/>
                  </a:lnTo>
                  <a:lnTo>
                    <a:pt x="4238451" y="1350353"/>
                  </a:lnTo>
                  <a:lnTo>
                    <a:pt x="4219777" y="1389685"/>
                  </a:lnTo>
                  <a:lnTo>
                    <a:pt x="4194869" y="1424923"/>
                  </a:lnTo>
                  <a:lnTo>
                    <a:pt x="4164440" y="1455352"/>
                  </a:lnTo>
                  <a:lnTo>
                    <a:pt x="4129202" y="1480260"/>
                  </a:lnTo>
                  <a:lnTo>
                    <a:pt x="4089870" y="1498934"/>
                  </a:lnTo>
                  <a:lnTo>
                    <a:pt x="4047154" y="1510661"/>
                  </a:lnTo>
                  <a:lnTo>
                    <a:pt x="4001769" y="1514728"/>
                  </a:lnTo>
                  <a:lnTo>
                    <a:pt x="252475" y="1514728"/>
                  </a:lnTo>
                  <a:lnTo>
                    <a:pt x="207091" y="1510661"/>
                  </a:lnTo>
                  <a:lnTo>
                    <a:pt x="164375" y="1498934"/>
                  </a:lnTo>
                  <a:lnTo>
                    <a:pt x="125043" y="1480260"/>
                  </a:lnTo>
                  <a:lnTo>
                    <a:pt x="89805" y="1455352"/>
                  </a:lnTo>
                  <a:lnTo>
                    <a:pt x="59376" y="1424923"/>
                  </a:lnTo>
                  <a:lnTo>
                    <a:pt x="34468" y="1389685"/>
                  </a:lnTo>
                  <a:lnTo>
                    <a:pt x="15794" y="1350353"/>
                  </a:lnTo>
                  <a:lnTo>
                    <a:pt x="4067" y="1307637"/>
                  </a:lnTo>
                  <a:lnTo>
                    <a:pt x="0" y="1262252"/>
                  </a:lnTo>
                  <a:lnTo>
                    <a:pt x="0" y="252475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047" y="3217672"/>
              <a:ext cx="4046854" cy="1471295"/>
            </a:xfrm>
            <a:custGeom>
              <a:avLst/>
              <a:gdLst/>
              <a:ahLst/>
              <a:cxnLst/>
              <a:rect l="l" t="t" r="r" b="b"/>
              <a:pathLst>
                <a:path w="4046854" h="1471295">
                  <a:moveTo>
                    <a:pt x="3801414" y="0"/>
                  </a:moveTo>
                  <a:lnTo>
                    <a:pt x="245186" y="0"/>
                  </a:lnTo>
                  <a:lnTo>
                    <a:pt x="195770" y="4979"/>
                  </a:lnTo>
                  <a:lnTo>
                    <a:pt x="149745" y="19260"/>
                  </a:lnTo>
                  <a:lnTo>
                    <a:pt x="108096" y="41857"/>
                  </a:lnTo>
                  <a:lnTo>
                    <a:pt x="71810" y="71786"/>
                  </a:lnTo>
                  <a:lnTo>
                    <a:pt x="41871" y="108061"/>
                  </a:lnTo>
                  <a:lnTo>
                    <a:pt x="19266" y="149697"/>
                  </a:lnTo>
                  <a:lnTo>
                    <a:pt x="4981" y="195708"/>
                  </a:lnTo>
                  <a:lnTo>
                    <a:pt x="0" y="245109"/>
                  </a:lnTo>
                  <a:lnTo>
                    <a:pt x="0" y="1225892"/>
                  </a:lnTo>
                  <a:lnTo>
                    <a:pt x="4981" y="1275308"/>
                  </a:lnTo>
                  <a:lnTo>
                    <a:pt x="19266" y="1321333"/>
                  </a:lnTo>
                  <a:lnTo>
                    <a:pt x="41871" y="1362982"/>
                  </a:lnTo>
                  <a:lnTo>
                    <a:pt x="71810" y="1399268"/>
                  </a:lnTo>
                  <a:lnTo>
                    <a:pt x="108096" y="1429207"/>
                  </a:lnTo>
                  <a:lnTo>
                    <a:pt x="149745" y="1451812"/>
                  </a:lnTo>
                  <a:lnTo>
                    <a:pt x="195770" y="1466098"/>
                  </a:lnTo>
                  <a:lnTo>
                    <a:pt x="245186" y="1471079"/>
                  </a:lnTo>
                  <a:lnTo>
                    <a:pt x="3801414" y="1471079"/>
                  </a:lnTo>
                  <a:lnTo>
                    <a:pt x="3850816" y="1466098"/>
                  </a:lnTo>
                  <a:lnTo>
                    <a:pt x="3896827" y="1451812"/>
                  </a:lnTo>
                  <a:lnTo>
                    <a:pt x="3938463" y="1429207"/>
                  </a:lnTo>
                  <a:lnTo>
                    <a:pt x="3974738" y="1399268"/>
                  </a:lnTo>
                  <a:lnTo>
                    <a:pt x="4004666" y="1362982"/>
                  </a:lnTo>
                  <a:lnTo>
                    <a:pt x="4027264" y="1321333"/>
                  </a:lnTo>
                  <a:lnTo>
                    <a:pt x="4041545" y="1275308"/>
                  </a:lnTo>
                  <a:lnTo>
                    <a:pt x="4046524" y="1225892"/>
                  </a:lnTo>
                  <a:lnTo>
                    <a:pt x="4046524" y="245109"/>
                  </a:lnTo>
                  <a:lnTo>
                    <a:pt x="4041545" y="195708"/>
                  </a:lnTo>
                  <a:lnTo>
                    <a:pt x="4027264" y="149697"/>
                  </a:lnTo>
                  <a:lnTo>
                    <a:pt x="4004666" y="108061"/>
                  </a:lnTo>
                  <a:lnTo>
                    <a:pt x="3974738" y="71786"/>
                  </a:lnTo>
                  <a:lnTo>
                    <a:pt x="3938463" y="41857"/>
                  </a:lnTo>
                  <a:lnTo>
                    <a:pt x="3896827" y="19260"/>
                  </a:lnTo>
                  <a:lnTo>
                    <a:pt x="3850816" y="4979"/>
                  </a:lnTo>
                  <a:lnTo>
                    <a:pt x="3801414" y="0"/>
                  </a:lnTo>
                  <a:close/>
                </a:path>
              </a:pathLst>
            </a:custGeom>
            <a:solidFill>
              <a:srgbClr val="3B9ED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6047" y="3217672"/>
              <a:ext cx="4046854" cy="1471295"/>
            </a:xfrm>
            <a:custGeom>
              <a:avLst/>
              <a:gdLst/>
              <a:ahLst/>
              <a:cxnLst/>
              <a:rect l="l" t="t" r="r" b="b"/>
              <a:pathLst>
                <a:path w="4046854" h="1471295">
                  <a:moveTo>
                    <a:pt x="0" y="245109"/>
                  </a:moveTo>
                  <a:lnTo>
                    <a:pt x="4981" y="195708"/>
                  </a:lnTo>
                  <a:lnTo>
                    <a:pt x="19266" y="149697"/>
                  </a:lnTo>
                  <a:lnTo>
                    <a:pt x="41871" y="108061"/>
                  </a:lnTo>
                  <a:lnTo>
                    <a:pt x="71810" y="71786"/>
                  </a:lnTo>
                  <a:lnTo>
                    <a:pt x="108096" y="41857"/>
                  </a:lnTo>
                  <a:lnTo>
                    <a:pt x="149745" y="19260"/>
                  </a:lnTo>
                  <a:lnTo>
                    <a:pt x="195770" y="4979"/>
                  </a:lnTo>
                  <a:lnTo>
                    <a:pt x="245186" y="0"/>
                  </a:lnTo>
                  <a:lnTo>
                    <a:pt x="3801414" y="0"/>
                  </a:lnTo>
                  <a:lnTo>
                    <a:pt x="3850816" y="4979"/>
                  </a:lnTo>
                  <a:lnTo>
                    <a:pt x="3896827" y="19260"/>
                  </a:lnTo>
                  <a:lnTo>
                    <a:pt x="3938463" y="41857"/>
                  </a:lnTo>
                  <a:lnTo>
                    <a:pt x="3974738" y="71786"/>
                  </a:lnTo>
                  <a:lnTo>
                    <a:pt x="4004666" y="108061"/>
                  </a:lnTo>
                  <a:lnTo>
                    <a:pt x="4027264" y="149697"/>
                  </a:lnTo>
                  <a:lnTo>
                    <a:pt x="4041545" y="195708"/>
                  </a:lnTo>
                  <a:lnTo>
                    <a:pt x="4046524" y="245109"/>
                  </a:lnTo>
                  <a:lnTo>
                    <a:pt x="4046524" y="1225892"/>
                  </a:lnTo>
                  <a:lnTo>
                    <a:pt x="4041545" y="1275308"/>
                  </a:lnTo>
                  <a:lnTo>
                    <a:pt x="4027264" y="1321333"/>
                  </a:lnTo>
                  <a:lnTo>
                    <a:pt x="4004666" y="1362982"/>
                  </a:lnTo>
                  <a:lnTo>
                    <a:pt x="3974738" y="1399268"/>
                  </a:lnTo>
                  <a:lnTo>
                    <a:pt x="3938463" y="1429207"/>
                  </a:lnTo>
                  <a:lnTo>
                    <a:pt x="3896827" y="1451812"/>
                  </a:lnTo>
                  <a:lnTo>
                    <a:pt x="3850816" y="1466098"/>
                  </a:lnTo>
                  <a:lnTo>
                    <a:pt x="3801414" y="1471079"/>
                  </a:lnTo>
                  <a:lnTo>
                    <a:pt x="245186" y="1471079"/>
                  </a:lnTo>
                  <a:lnTo>
                    <a:pt x="195770" y="1466098"/>
                  </a:lnTo>
                  <a:lnTo>
                    <a:pt x="149745" y="1451812"/>
                  </a:lnTo>
                  <a:lnTo>
                    <a:pt x="108096" y="1429207"/>
                  </a:lnTo>
                  <a:lnTo>
                    <a:pt x="71810" y="1399268"/>
                  </a:lnTo>
                  <a:lnTo>
                    <a:pt x="41871" y="1362982"/>
                  </a:lnTo>
                  <a:lnTo>
                    <a:pt x="19266" y="1321333"/>
                  </a:lnTo>
                  <a:lnTo>
                    <a:pt x="4981" y="1275308"/>
                  </a:lnTo>
                  <a:lnTo>
                    <a:pt x="0" y="1225892"/>
                  </a:lnTo>
                  <a:lnTo>
                    <a:pt x="0" y="245109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4727" y="3209163"/>
              <a:ext cx="4243705" cy="1471295"/>
            </a:xfrm>
            <a:custGeom>
              <a:avLst/>
              <a:gdLst/>
              <a:ahLst/>
              <a:cxnLst/>
              <a:rect l="l" t="t" r="r" b="b"/>
              <a:pathLst>
                <a:path w="4243705" h="1471295">
                  <a:moveTo>
                    <a:pt x="3998468" y="0"/>
                  </a:moveTo>
                  <a:lnTo>
                    <a:pt x="245237" y="0"/>
                  </a:lnTo>
                  <a:lnTo>
                    <a:pt x="195830" y="4984"/>
                  </a:lnTo>
                  <a:lnTo>
                    <a:pt x="149804" y="19280"/>
                  </a:lnTo>
                  <a:lnTo>
                    <a:pt x="108148" y="41898"/>
                  </a:lnTo>
                  <a:lnTo>
                    <a:pt x="71850" y="71850"/>
                  </a:lnTo>
                  <a:lnTo>
                    <a:pt x="41898" y="108148"/>
                  </a:lnTo>
                  <a:lnTo>
                    <a:pt x="19280" y="149804"/>
                  </a:lnTo>
                  <a:lnTo>
                    <a:pt x="4984" y="195830"/>
                  </a:lnTo>
                  <a:lnTo>
                    <a:pt x="0" y="245237"/>
                  </a:lnTo>
                  <a:lnTo>
                    <a:pt x="0" y="1225956"/>
                  </a:lnTo>
                  <a:lnTo>
                    <a:pt x="4984" y="1275368"/>
                  </a:lnTo>
                  <a:lnTo>
                    <a:pt x="19280" y="1321391"/>
                  </a:lnTo>
                  <a:lnTo>
                    <a:pt x="41898" y="1363040"/>
                  </a:lnTo>
                  <a:lnTo>
                    <a:pt x="71850" y="1399327"/>
                  </a:lnTo>
                  <a:lnTo>
                    <a:pt x="108148" y="1429267"/>
                  </a:lnTo>
                  <a:lnTo>
                    <a:pt x="149804" y="1451873"/>
                  </a:lnTo>
                  <a:lnTo>
                    <a:pt x="195830" y="1466161"/>
                  </a:lnTo>
                  <a:lnTo>
                    <a:pt x="245237" y="1471142"/>
                  </a:lnTo>
                  <a:lnTo>
                    <a:pt x="3998468" y="1471142"/>
                  </a:lnTo>
                  <a:lnTo>
                    <a:pt x="4047869" y="1466161"/>
                  </a:lnTo>
                  <a:lnTo>
                    <a:pt x="4093880" y="1451873"/>
                  </a:lnTo>
                  <a:lnTo>
                    <a:pt x="4135516" y="1429267"/>
                  </a:lnTo>
                  <a:lnTo>
                    <a:pt x="4171791" y="1399327"/>
                  </a:lnTo>
                  <a:lnTo>
                    <a:pt x="4201720" y="1363040"/>
                  </a:lnTo>
                  <a:lnTo>
                    <a:pt x="4224317" y="1321391"/>
                  </a:lnTo>
                  <a:lnTo>
                    <a:pt x="4238598" y="1275368"/>
                  </a:lnTo>
                  <a:lnTo>
                    <a:pt x="4243578" y="1225956"/>
                  </a:lnTo>
                  <a:lnTo>
                    <a:pt x="4243578" y="245237"/>
                  </a:lnTo>
                  <a:lnTo>
                    <a:pt x="4238598" y="195830"/>
                  </a:lnTo>
                  <a:lnTo>
                    <a:pt x="4224317" y="149804"/>
                  </a:lnTo>
                  <a:lnTo>
                    <a:pt x="4201720" y="108148"/>
                  </a:lnTo>
                  <a:lnTo>
                    <a:pt x="4171791" y="71850"/>
                  </a:lnTo>
                  <a:lnTo>
                    <a:pt x="4135516" y="41898"/>
                  </a:lnTo>
                  <a:lnTo>
                    <a:pt x="4093880" y="19280"/>
                  </a:lnTo>
                  <a:lnTo>
                    <a:pt x="4047869" y="4984"/>
                  </a:lnTo>
                  <a:lnTo>
                    <a:pt x="3998468" y="0"/>
                  </a:lnTo>
                  <a:close/>
                </a:path>
              </a:pathLst>
            </a:custGeom>
            <a:solidFill>
              <a:srgbClr val="3B9ED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4727" y="3209163"/>
              <a:ext cx="4243705" cy="1471295"/>
            </a:xfrm>
            <a:custGeom>
              <a:avLst/>
              <a:gdLst/>
              <a:ahLst/>
              <a:cxnLst/>
              <a:rect l="l" t="t" r="r" b="b"/>
              <a:pathLst>
                <a:path w="4243705" h="1471295">
                  <a:moveTo>
                    <a:pt x="0" y="245237"/>
                  </a:moveTo>
                  <a:lnTo>
                    <a:pt x="4984" y="195830"/>
                  </a:lnTo>
                  <a:lnTo>
                    <a:pt x="19280" y="149804"/>
                  </a:lnTo>
                  <a:lnTo>
                    <a:pt x="41898" y="108148"/>
                  </a:lnTo>
                  <a:lnTo>
                    <a:pt x="71850" y="71850"/>
                  </a:lnTo>
                  <a:lnTo>
                    <a:pt x="108148" y="41898"/>
                  </a:lnTo>
                  <a:lnTo>
                    <a:pt x="149804" y="19280"/>
                  </a:lnTo>
                  <a:lnTo>
                    <a:pt x="195830" y="4984"/>
                  </a:lnTo>
                  <a:lnTo>
                    <a:pt x="245237" y="0"/>
                  </a:lnTo>
                  <a:lnTo>
                    <a:pt x="3998468" y="0"/>
                  </a:lnTo>
                  <a:lnTo>
                    <a:pt x="4047869" y="4984"/>
                  </a:lnTo>
                  <a:lnTo>
                    <a:pt x="4093880" y="19280"/>
                  </a:lnTo>
                  <a:lnTo>
                    <a:pt x="4135516" y="41898"/>
                  </a:lnTo>
                  <a:lnTo>
                    <a:pt x="4171791" y="71850"/>
                  </a:lnTo>
                  <a:lnTo>
                    <a:pt x="4201720" y="108148"/>
                  </a:lnTo>
                  <a:lnTo>
                    <a:pt x="4224317" y="149804"/>
                  </a:lnTo>
                  <a:lnTo>
                    <a:pt x="4238598" y="195830"/>
                  </a:lnTo>
                  <a:lnTo>
                    <a:pt x="4243578" y="245237"/>
                  </a:lnTo>
                  <a:lnTo>
                    <a:pt x="4243578" y="1225956"/>
                  </a:lnTo>
                  <a:lnTo>
                    <a:pt x="4238598" y="1275368"/>
                  </a:lnTo>
                  <a:lnTo>
                    <a:pt x="4224317" y="1321391"/>
                  </a:lnTo>
                  <a:lnTo>
                    <a:pt x="4201720" y="1363040"/>
                  </a:lnTo>
                  <a:lnTo>
                    <a:pt x="4171791" y="1399327"/>
                  </a:lnTo>
                  <a:lnTo>
                    <a:pt x="4135516" y="1429267"/>
                  </a:lnTo>
                  <a:lnTo>
                    <a:pt x="4093880" y="1451873"/>
                  </a:lnTo>
                  <a:lnTo>
                    <a:pt x="4047869" y="1466161"/>
                  </a:lnTo>
                  <a:lnTo>
                    <a:pt x="3998468" y="1471142"/>
                  </a:lnTo>
                  <a:lnTo>
                    <a:pt x="245237" y="1471142"/>
                  </a:lnTo>
                  <a:lnTo>
                    <a:pt x="195830" y="1466161"/>
                  </a:lnTo>
                  <a:lnTo>
                    <a:pt x="149804" y="1451873"/>
                  </a:lnTo>
                  <a:lnTo>
                    <a:pt x="108148" y="1429267"/>
                  </a:lnTo>
                  <a:lnTo>
                    <a:pt x="71850" y="1399327"/>
                  </a:lnTo>
                  <a:lnTo>
                    <a:pt x="41898" y="1363040"/>
                  </a:lnTo>
                  <a:lnTo>
                    <a:pt x="19280" y="1321391"/>
                  </a:lnTo>
                  <a:lnTo>
                    <a:pt x="4984" y="1275368"/>
                  </a:lnTo>
                  <a:lnTo>
                    <a:pt x="0" y="1225956"/>
                  </a:lnTo>
                  <a:lnTo>
                    <a:pt x="0" y="245237"/>
                  </a:lnTo>
                  <a:close/>
                </a:path>
              </a:pathLst>
            </a:custGeom>
            <a:ln w="25399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041" y="1858276"/>
              <a:ext cx="810387" cy="8073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212" y="1838109"/>
              <a:ext cx="990409" cy="88375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595515" y="6066874"/>
            <a:ext cx="8016085" cy="636581"/>
          </a:xfrm>
          <a:prstGeom prst="rect">
            <a:avLst/>
          </a:prstGeom>
        </p:spPr>
        <p:txBody>
          <a:bodyPr vert="horz" wrap="square" lIns="0" tIns="81785" rIns="0" bIns="0" rtlCol="0">
            <a:spAutoFit/>
          </a:bodyPr>
          <a:lstStyle/>
          <a:p>
            <a:pPr marL="23706" marR="9482" indent="785848" algn="ctr">
              <a:spcBef>
                <a:spcPts val="644"/>
              </a:spcBef>
            </a:pPr>
            <a:r>
              <a:rPr lang="ru-RU" sz="1800" i="1" dirty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на возмещение затрат на содействие занятости граждан, освобожденных из учреждений, исполняющих наказание в виде лишения свободы</a:t>
            </a:r>
            <a:endParaRPr sz="1800" i="1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98033" y="2792145"/>
            <a:ext cx="6882045" cy="947267"/>
          </a:xfrm>
          <a:prstGeom prst="rect">
            <a:avLst/>
          </a:prstGeom>
        </p:spPr>
        <p:txBody>
          <a:bodyPr vert="horz" wrap="square" lIns="0" tIns="23706" rIns="0" bIns="0" rtlCol="0">
            <a:spAutoFit/>
          </a:bodyPr>
          <a:lstStyle/>
          <a:p>
            <a:pPr marL="23706" algn="ctr">
              <a:spcBef>
                <a:spcPts val="177"/>
              </a:spcBef>
            </a:pPr>
            <a:r>
              <a:rPr lang="ru-RU" sz="2000" i="1" dirty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на оплату труда наставников для инвалидов, в том числе инвалидов молодого возраста, трудоустроенных по направлению учреждений службы занятости населения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820101" y="6712677"/>
            <a:ext cx="9592903" cy="1626275"/>
            <a:chOff x="289661" y="3494023"/>
            <a:chExt cx="5139055" cy="871219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7212" y="3494023"/>
              <a:ext cx="811149" cy="8111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661" y="3693210"/>
              <a:ext cx="812609" cy="67175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232787" y="3693261"/>
            <a:ext cx="1865715" cy="547158"/>
          </a:xfrm>
          <a:prstGeom prst="rect">
            <a:avLst/>
          </a:prstGeom>
        </p:spPr>
        <p:txBody>
          <a:bodyPr vert="horz" wrap="square" lIns="0" tIns="23706" rIns="0" bIns="0" rtlCol="0">
            <a:spAutoFit/>
          </a:bodyPr>
          <a:lstStyle/>
          <a:p>
            <a:pPr marL="23706">
              <a:spcBef>
                <a:spcPts val="3379"/>
              </a:spcBef>
            </a:pPr>
            <a:endParaRPr sz="340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5887700" y="8899128"/>
            <a:ext cx="596900" cy="323161"/>
          </a:xfrm>
          <a:prstGeom prst="rect">
            <a:avLst/>
          </a:prstGeom>
        </p:spPr>
        <p:txBody>
          <a:bodyPr vert="horz" wrap="square" lIns="0" tIns="106676" rIns="0" bIns="0" rtlCol="0">
            <a:spAutoFit/>
          </a:bodyPr>
          <a:lstStyle/>
          <a:p>
            <a:pPr marL="279729">
              <a:spcBef>
                <a:spcPts val="840"/>
              </a:spcBef>
            </a:pPr>
            <a:fld id="{81D60167-4931-47E6-BA6A-407CBD079E47}" type="slidenum">
              <a:rPr sz="1400" spc="-9">
                <a:solidFill>
                  <a:schemeClr val="accent6">
                    <a:lumMod val="75000"/>
                  </a:schemeClr>
                </a:solidFill>
              </a:rPr>
              <a:pPr marL="279729">
                <a:spcBef>
                  <a:spcPts val="840"/>
                </a:spcBef>
              </a:pPr>
              <a:t>7</a:t>
            </a:fld>
            <a:endParaRPr sz="1400" spc="-9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6187" y="3492500"/>
            <a:ext cx="3604599" cy="882280"/>
          </a:xfrm>
          <a:prstGeom prst="rect">
            <a:avLst/>
          </a:prstGeom>
        </p:spPr>
        <p:txBody>
          <a:bodyPr vert="horz" wrap="square" lIns="0" tIns="355587" rIns="0" bIns="0" rtlCol="0">
            <a:spAutoFit/>
          </a:bodyPr>
          <a:lstStyle/>
          <a:p>
            <a:pPr marL="23706">
              <a:spcBef>
                <a:spcPts val="2613"/>
              </a:spcBef>
            </a:pPr>
            <a:endParaRPr sz="3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34735" y="7268043"/>
            <a:ext cx="1813560" cy="559477"/>
          </a:xfrm>
          <a:prstGeom prst="rect">
            <a:avLst/>
          </a:prstGeom>
        </p:spPr>
        <p:txBody>
          <a:bodyPr vert="horz" wrap="square" lIns="0" tIns="23706" rIns="0" bIns="0" rtlCol="0">
            <a:spAutoFit/>
          </a:bodyPr>
          <a:lstStyle/>
          <a:p>
            <a:pPr marL="23706">
              <a:spcBef>
                <a:spcPts val="187"/>
              </a:spcBef>
            </a:pPr>
            <a:endParaRPr sz="3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4075" y="4103563"/>
            <a:ext cx="5853176" cy="545961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71117">
              <a:spcBef>
                <a:spcPts val="177"/>
              </a:spcBef>
            </a:pPr>
            <a:endParaRPr sz="3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27365" y="7207957"/>
            <a:ext cx="2959777" cy="545961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endParaRPr sz="34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0101" y="6125058"/>
            <a:ext cx="7414415" cy="854934"/>
          </a:xfrm>
          <a:prstGeom prst="rect">
            <a:avLst/>
          </a:prstGeom>
        </p:spPr>
        <p:txBody>
          <a:bodyPr vert="horz" wrap="square" lIns="0" tIns="23706" rIns="0" bIns="0" rtlCol="0">
            <a:spAutoFit/>
          </a:bodyPr>
          <a:lstStyle/>
          <a:p>
            <a:pPr marL="23706" marR="512046" indent="827333" algn="ctr">
              <a:spcBef>
                <a:spcPts val="187"/>
              </a:spcBef>
            </a:pPr>
            <a:r>
              <a:rPr lang="ru-RU" sz="1800" i="1" dirty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НКО на реализацию социальных проектов, направленных на содействие профессиональной ориентации, трудовой реабилитации, социальной занятости и трудоустройству инвалидов</a:t>
            </a:r>
            <a:endParaRPr sz="1800" i="1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7428" y="334738"/>
            <a:ext cx="15072272" cy="640687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marL="23706" algn="ctr">
              <a:spcBef>
                <a:spcPts val="196"/>
              </a:spcBef>
            </a:pPr>
            <a:r>
              <a:rPr lang="ru-RU" sz="3700" b="1" dirty="0">
                <a:solidFill>
                  <a:srgbClr val="00339F"/>
                </a:solidFill>
                <a:latin typeface="Verdana"/>
                <a:cs typeface="Verdana"/>
              </a:rPr>
              <a:t>        </a:t>
            </a:r>
            <a:r>
              <a:rPr sz="4000" b="1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Дополнительные</a:t>
            </a:r>
            <a:r>
              <a:rPr sz="4000" b="1" spc="-37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sz="4000" b="1" spc="-75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4000" b="1" spc="-9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рынке</a:t>
            </a:r>
            <a:r>
              <a:rPr sz="4000" b="1" spc="-47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9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8" cstate="print"/>
          <a:stretch/>
        </p:blipFill>
        <p:spPr>
          <a:xfrm>
            <a:off x="15588220" y="171682"/>
            <a:ext cx="1216474" cy="478312"/>
          </a:xfrm>
          <a:prstGeom prst="rect">
            <a:avLst/>
          </a:prstGeom>
          <a:ln w="0"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444500" y="1111240"/>
            <a:ext cx="16167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000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Постановление Правительства Челябинской области от 2 июня 2021 г. N 208-П "Об утверждении порядков предоставления субсидий, предусмотренных постановлением Правительства Челябинской области от 24.12.2020 г. N 709-П "О государственной программе Челябинской области "Содействие занятости населения Челябинской области" и постановлением Правительства Челябинской области от 17.12.2020 г. N 688-П "О государственной программе Челябинской области "Доступная среда"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584450" y="3786717"/>
          <a:ext cx="4559300" cy="887730"/>
        </p:xfrm>
        <a:graphic>
          <a:graphicData uri="http://schemas.openxmlformats.org/drawingml/2006/table">
            <a:tbl>
              <a:tblPr/>
              <a:tblGrid>
                <a:gridCol w="113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выполнение,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1080750" y="3964517"/>
          <a:ext cx="4559300" cy="887730"/>
        </p:xfrm>
        <a:graphic>
          <a:graphicData uri="http://schemas.openxmlformats.org/drawingml/2006/table">
            <a:tbl>
              <a:tblPr/>
              <a:tblGrid>
                <a:gridCol w="113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выполнение,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559050" y="7164917"/>
          <a:ext cx="4559300" cy="887730"/>
        </p:xfrm>
        <a:graphic>
          <a:graphicData uri="http://schemas.openxmlformats.org/drawingml/2006/table">
            <a:tbl>
              <a:tblPr/>
              <a:tblGrid>
                <a:gridCol w="113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выполнение,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10648950" y="7076017"/>
          <a:ext cx="4559300" cy="887730"/>
        </p:xfrm>
        <a:graphic>
          <a:graphicData uri="http://schemas.openxmlformats.org/drawingml/2006/table">
            <a:tbl>
              <a:tblPr/>
              <a:tblGrid>
                <a:gridCol w="113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выполнение,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068800" cy="96012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771"/>
              <a:ext cx="9144000" cy="4678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4245"/>
              <a:ext cx="9144000" cy="5009515"/>
            </a:xfrm>
            <a:custGeom>
              <a:avLst/>
              <a:gdLst/>
              <a:ahLst/>
              <a:cxnLst/>
              <a:rect l="l" t="t" r="r" b="b"/>
              <a:pathLst>
                <a:path w="9144000" h="5009515">
                  <a:moveTo>
                    <a:pt x="9144000" y="5009254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5009254"/>
                  </a:lnTo>
                  <a:lnTo>
                    <a:pt x="9144000" y="5009254"/>
                  </a:lnTo>
                  <a:close/>
                </a:path>
              </a:pathLst>
            </a:custGeom>
            <a:solidFill>
              <a:srgbClr val="FFFFFF">
                <a:alpha val="9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643" y="955547"/>
              <a:ext cx="8632190" cy="699135"/>
            </a:xfrm>
            <a:custGeom>
              <a:avLst/>
              <a:gdLst/>
              <a:ahLst/>
              <a:cxnLst/>
              <a:rect l="l" t="t" r="r" b="b"/>
              <a:pathLst>
                <a:path w="8632190" h="699135">
                  <a:moveTo>
                    <a:pt x="8515616" y="0"/>
                  </a:moveTo>
                  <a:lnTo>
                    <a:pt x="116509" y="0"/>
                  </a:lnTo>
                  <a:lnTo>
                    <a:pt x="71157" y="9159"/>
                  </a:lnTo>
                  <a:lnTo>
                    <a:pt x="34123" y="34131"/>
                  </a:lnTo>
                  <a:lnTo>
                    <a:pt x="9155" y="71151"/>
                  </a:lnTo>
                  <a:lnTo>
                    <a:pt x="0" y="116459"/>
                  </a:lnTo>
                  <a:lnTo>
                    <a:pt x="0" y="582549"/>
                  </a:lnTo>
                  <a:lnTo>
                    <a:pt x="9155" y="627856"/>
                  </a:lnTo>
                  <a:lnTo>
                    <a:pt x="34123" y="664876"/>
                  </a:lnTo>
                  <a:lnTo>
                    <a:pt x="71157" y="689848"/>
                  </a:lnTo>
                  <a:lnTo>
                    <a:pt x="116509" y="699007"/>
                  </a:lnTo>
                  <a:lnTo>
                    <a:pt x="8515616" y="699007"/>
                  </a:lnTo>
                  <a:lnTo>
                    <a:pt x="8560923" y="689848"/>
                  </a:lnTo>
                  <a:lnTo>
                    <a:pt x="8597944" y="664876"/>
                  </a:lnTo>
                  <a:lnTo>
                    <a:pt x="8622915" y="627856"/>
                  </a:lnTo>
                  <a:lnTo>
                    <a:pt x="8632075" y="582549"/>
                  </a:lnTo>
                  <a:lnTo>
                    <a:pt x="8632075" y="116459"/>
                  </a:lnTo>
                  <a:lnTo>
                    <a:pt x="8622915" y="71151"/>
                  </a:lnTo>
                  <a:lnTo>
                    <a:pt x="8597944" y="34131"/>
                  </a:lnTo>
                  <a:lnTo>
                    <a:pt x="8560923" y="9159"/>
                  </a:lnTo>
                  <a:lnTo>
                    <a:pt x="8515616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643" y="955547"/>
              <a:ext cx="8632190" cy="699135"/>
            </a:xfrm>
            <a:custGeom>
              <a:avLst/>
              <a:gdLst/>
              <a:ahLst/>
              <a:cxnLst/>
              <a:rect l="l" t="t" r="r" b="b"/>
              <a:pathLst>
                <a:path w="8632190" h="699135">
                  <a:moveTo>
                    <a:pt x="0" y="116459"/>
                  </a:moveTo>
                  <a:lnTo>
                    <a:pt x="9155" y="71151"/>
                  </a:lnTo>
                  <a:lnTo>
                    <a:pt x="34123" y="34131"/>
                  </a:lnTo>
                  <a:lnTo>
                    <a:pt x="71157" y="9159"/>
                  </a:lnTo>
                  <a:lnTo>
                    <a:pt x="116509" y="0"/>
                  </a:lnTo>
                  <a:lnTo>
                    <a:pt x="8515616" y="0"/>
                  </a:lnTo>
                  <a:lnTo>
                    <a:pt x="8560923" y="9159"/>
                  </a:lnTo>
                  <a:lnTo>
                    <a:pt x="8597944" y="34131"/>
                  </a:lnTo>
                  <a:lnTo>
                    <a:pt x="8622915" y="71151"/>
                  </a:lnTo>
                  <a:lnTo>
                    <a:pt x="8632075" y="116459"/>
                  </a:lnTo>
                  <a:lnTo>
                    <a:pt x="8632075" y="582549"/>
                  </a:lnTo>
                  <a:lnTo>
                    <a:pt x="8622915" y="627856"/>
                  </a:lnTo>
                  <a:lnTo>
                    <a:pt x="8597944" y="664876"/>
                  </a:lnTo>
                  <a:lnTo>
                    <a:pt x="8560923" y="689848"/>
                  </a:lnTo>
                  <a:lnTo>
                    <a:pt x="8515616" y="699007"/>
                  </a:lnTo>
                  <a:lnTo>
                    <a:pt x="116509" y="699007"/>
                  </a:lnTo>
                  <a:lnTo>
                    <a:pt x="71157" y="689848"/>
                  </a:lnTo>
                  <a:lnTo>
                    <a:pt x="34123" y="664876"/>
                  </a:lnTo>
                  <a:lnTo>
                    <a:pt x="9155" y="627856"/>
                  </a:lnTo>
                  <a:lnTo>
                    <a:pt x="0" y="582549"/>
                  </a:lnTo>
                  <a:lnTo>
                    <a:pt x="0" y="116459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98320" y="1854201"/>
            <a:ext cx="5974080" cy="761405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ru-RU" sz="2400" spc="-1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численность граждан, обратившихся в службу занятости за содействием в поиске работы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9649" y="1803603"/>
            <a:ext cx="16039931" cy="3258479"/>
            <a:chOff x="187312" y="966216"/>
            <a:chExt cx="8592820" cy="174561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7551" y="966216"/>
              <a:ext cx="1844040" cy="6934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8285" y="998093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1632203" y="0"/>
                  </a:moveTo>
                  <a:lnTo>
                    <a:pt x="96012" y="0"/>
                  </a:lnTo>
                  <a:lnTo>
                    <a:pt x="58668" y="7536"/>
                  </a:lnTo>
                  <a:lnTo>
                    <a:pt x="28146" y="28098"/>
                  </a:lnTo>
                  <a:lnTo>
                    <a:pt x="7554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54" y="517403"/>
                  </a:lnTo>
                  <a:lnTo>
                    <a:pt x="28146" y="547925"/>
                  </a:lnTo>
                  <a:lnTo>
                    <a:pt x="58668" y="568517"/>
                  </a:lnTo>
                  <a:lnTo>
                    <a:pt x="96012" y="576072"/>
                  </a:lnTo>
                  <a:lnTo>
                    <a:pt x="1632203" y="576072"/>
                  </a:lnTo>
                  <a:lnTo>
                    <a:pt x="1669547" y="568517"/>
                  </a:lnTo>
                  <a:lnTo>
                    <a:pt x="1700069" y="547925"/>
                  </a:lnTo>
                  <a:lnTo>
                    <a:pt x="1720661" y="517403"/>
                  </a:lnTo>
                  <a:lnTo>
                    <a:pt x="1728215" y="480060"/>
                  </a:lnTo>
                  <a:lnTo>
                    <a:pt x="1728215" y="96012"/>
                  </a:lnTo>
                  <a:lnTo>
                    <a:pt x="1720661" y="58614"/>
                  </a:lnTo>
                  <a:lnTo>
                    <a:pt x="1700069" y="28098"/>
                  </a:lnTo>
                  <a:lnTo>
                    <a:pt x="1669547" y="7536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8285" y="998093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36"/>
                  </a:lnTo>
                  <a:lnTo>
                    <a:pt x="1700069" y="28098"/>
                  </a:lnTo>
                  <a:lnTo>
                    <a:pt x="1720661" y="58614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03"/>
                  </a:lnTo>
                  <a:lnTo>
                    <a:pt x="1700069" y="547925"/>
                  </a:lnTo>
                  <a:lnTo>
                    <a:pt x="1669547" y="568517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012" y="1953641"/>
              <a:ext cx="8567420" cy="745490"/>
            </a:xfrm>
            <a:custGeom>
              <a:avLst/>
              <a:gdLst/>
              <a:ahLst/>
              <a:cxnLst/>
              <a:rect l="l" t="t" r="r" b="b"/>
              <a:pathLst>
                <a:path w="8567420" h="745489">
                  <a:moveTo>
                    <a:pt x="8442718" y="0"/>
                  </a:moveTo>
                  <a:lnTo>
                    <a:pt x="124244" y="0"/>
                  </a:lnTo>
                  <a:lnTo>
                    <a:pt x="75882" y="9763"/>
                  </a:lnTo>
                  <a:lnTo>
                    <a:pt x="36390" y="36385"/>
                  </a:lnTo>
                  <a:lnTo>
                    <a:pt x="9763" y="75866"/>
                  </a:lnTo>
                  <a:lnTo>
                    <a:pt x="0" y="124206"/>
                  </a:lnTo>
                  <a:lnTo>
                    <a:pt x="0" y="621157"/>
                  </a:lnTo>
                  <a:lnTo>
                    <a:pt x="9763" y="669496"/>
                  </a:lnTo>
                  <a:lnTo>
                    <a:pt x="36390" y="708977"/>
                  </a:lnTo>
                  <a:lnTo>
                    <a:pt x="75882" y="735599"/>
                  </a:lnTo>
                  <a:lnTo>
                    <a:pt x="124244" y="745363"/>
                  </a:lnTo>
                  <a:lnTo>
                    <a:pt x="8442718" y="745363"/>
                  </a:lnTo>
                  <a:lnTo>
                    <a:pt x="8491058" y="735599"/>
                  </a:lnTo>
                  <a:lnTo>
                    <a:pt x="8530539" y="708977"/>
                  </a:lnTo>
                  <a:lnTo>
                    <a:pt x="8557161" y="669496"/>
                  </a:lnTo>
                  <a:lnTo>
                    <a:pt x="8566924" y="621157"/>
                  </a:lnTo>
                  <a:lnTo>
                    <a:pt x="8566924" y="124206"/>
                  </a:lnTo>
                  <a:lnTo>
                    <a:pt x="8557161" y="75866"/>
                  </a:lnTo>
                  <a:lnTo>
                    <a:pt x="8530539" y="36385"/>
                  </a:lnTo>
                  <a:lnTo>
                    <a:pt x="8491058" y="9763"/>
                  </a:lnTo>
                  <a:lnTo>
                    <a:pt x="8442718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012" y="1953641"/>
              <a:ext cx="8567420" cy="745490"/>
            </a:xfrm>
            <a:custGeom>
              <a:avLst/>
              <a:gdLst/>
              <a:ahLst/>
              <a:cxnLst/>
              <a:rect l="l" t="t" r="r" b="b"/>
              <a:pathLst>
                <a:path w="8567420" h="745489">
                  <a:moveTo>
                    <a:pt x="0" y="124206"/>
                  </a:moveTo>
                  <a:lnTo>
                    <a:pt x="9763" y="75866"/>
                  </a:lnTo>
                  <a:lnTo>
                    <a:pt x="36390" y="36385"/>
                  </a:lnTo>
                  <a:lnTo>
                    <a:pt x="75882" y="9763"/>
                  </a:lnTo>
                  <a:lnTo>
                    <a:pt x="124244" y="0"/>
                  </a:lnTo>
                  <a:lnTo>
                    <a:pt x="8442718" y="0"/>
                  </a:lnTo>
                  <a:lnTo>
                    <a:pt x="8491058" y="9763"/>
                  </a:lnTo>
                  <a:lnTo>
                    <a:pt x="8530539" y="36385"/>
                  </a:lnTo>
                  <a:lnTo>
                    <a:pt x="8557161" y="75866"/>
                  </a:lnTo>
                  <a:lnTo>
                    <a:pt x="8566924" y="124206"/>
                  </a:lnTo>
                  <a:lnTo>
                    <a:pt x="8566924" y="621157"/>
                  </a:lnTo>
                  <a:lnTo>
                    <a:pt x="8557161" y="669496"/>
                  </a:lnTo>
                  <a:lnTo>
                    <a:pt x="8530539" y="708977"/>
                  </a:lnTo>
                  <a:lnTo>
                    <a:pt x="8491058" y="735599"/>
                  </a:lnTo>
                  <a:lnTo>
                    <a:pt x="8442718" y="745363"/>
                  </a:lnTo>
                  <a:lnTo>
                    <a:pt x="124244" y="745363"/>
                  </a:lnTo>
                  <a:lnTo>
                    <a:pt x="75882" y="735599"/>
                  </a:lnTo>
                  <a:lnTo>
                    <a:pt x="36390" y="708977"/>
                  </a:lnTo>
                  <a:lnTo>
                    <a:pt x="9763" y="669496"/>
                  </a:lnTo>
                  <a:lnTo>
                    <a:pt x="0" y="621157"/>
                  </a:lnTo>
                  <a:lnTo>
                    <a:pt x="0" y="124206"/>
                  </a:lnTo>
                  <a:close/>
                </a:path>
              </a:pathLst>
            </a:custGeom>
            <a:ln w="25399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8480" y="982980"/>
              <a:ext cx="1844039" cy="6614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19848" y="1014730"/>
              <a:ext cx="1728470" cy="544195"/>
            </a:xfrm>
            <a:custGeom>
              <a:avLst/>
              <a:gdLst/>
              <a:ahLst/>
              <a:cxnLst/>
              <a:rect l="l" t="t" r="r" b="b"/>
              <a:pathLst>
                <a:path w="1728470" h="544194">
                  <a:moveTo>
                    <a:pt x="1637537" y="0"/>
                  </a:moveTo>
                  <a:lnTo>
                    <a:pt x="90677" y="0"/>
                  </a:lnTo>
                  <a:lnTo>
                    <a:pt x="55399" y="7113"/>
                  </a:lnTo>
                  <a:lnTo>
                    <a:pt x="26574" y="26527"/>
                  </a:lnTo>
                  <a:lnTo>
                    <a:pt x="7131" y="55346"/>
                  </a:lnTo>
                  <a:lnTo>
                    <a:pt x="0" y="90678"/>
                  </a:lnTo>
                  <a:lnTo>
                    <a:pt x="0" y="453390"/>
                  </a:lnTo>
                  <a:lnTo>
                    <a:pt x="7131" y="488668"/>
                  </a:lnTo>
                  <a:lnTo>
                    <a:pt x="26574" y="517493"/>
                  </a:lnTo>
                  <a:lnTo>
                    <a:pt x="55399" y="536936"/>
                  </a:lnTo>
                  <a:lnTo>
                    <a:pt x="90677" y="544068"/>
                  </a:lnTo>
                  <a:lnTo>
                    <a:pt x="1637537" y="544068"/>
                  </a:lnTo>
                  <a:lnTo>
                    <a:pt x="1672816" y="536936"/>
                  </a:lnTo>
                  <a:lnTo>
                    <a:pt x="1701641" y="517493"/>
                  </a:lnTo>
                  <a:lnTo>
                    <a:pt x="1721084" y="488668"/>
                  </a:lnTo>
                  <a:lnTo>
                    <a:pt x="1728216" y="453390"/>
                  </a:lnTo>
                  <a:lnTo>
                    <a:pt x="1728216" y="90678"/>
                  </a:lnTo>
                  <a:lnTo>
                    <a:pt x="1721084" y="55346"/>
                  </a:lnTo>
                  <a:lnTo>
                    <a:pt x="1701641" y="26527"/>
                  </a:lnTo>
                  <a:lnTo>
                    <a:pt x="1672816" y="7113"/>
                  </a:lnTo>
                  <a:lnTo>
                    <a:pt x="163753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9848" y="1014730"/>
              <a:ext cx="1728470" cy="544195"/>
            </a:xfrm>
            <a:custGeom>
              <a:avLst/>
              <a:gdLst/>
              <a:ahLst/>
              <a:cxnLst/>
              <a:rect l="l" t="t" r="r" b="b"/>
              <a:pathLst>
                <a:path w="1728470" h="544194">
                  <a:moveTo>
                    <a:pt x="0" y="90678"/>
                  </a:moveTo>
                  <a:lnTo>
                    <a:pt x="7131" y="55346"/>
                  </a:lnTo>
                  <a:lnTo>
                    <a:pt x="26574" y="26527"/>
                  </a:lnTo>
                  <a:lnTo>
                    <a:pt x="55399" y="7113"/>
                  </a:lnTo>
                  <a:lnTo>
                    <a:pt x="90677" y="0"/>
                  </a:lnTo>
                  <a:lnTo>
                    <a:pt x="1637537" y="0"/>
                  </a:lnTo>
                  <a:lnTo>
                    <a:pt x="1672816" y="7113"/>
                  </a:lnTo>
                  <a:lnTo>
                    <a:pt x="1701641" y="26527"/>
                  </a:lnTo>
                  <a:lnTo>
                    <a:pt x="1721084" y="55346"/>
                  </a:lnTo>
                  <a:lnTo>
                    <a:pt x="1728216" y="90678"/>
                  </a:lnTo>
                  <a:lnTo>
                    <a:pt x="1728216" y="453390"/>
                  </a:lnTo>
                  <a:lnTo>
                    <a:pt x="1721084" y="488668"/>
                  </a:lnTo>
                  <a:lnTo>
                    <a:pt x="1701641" y="517493"/>
                  </a:lnTo>
                  <a:lnTo>
                    <a:pt x="1672816" y="536936"/>
                  </a:lnTo>
                  <a:lnTo>
                    <a:pt x="1637537" y="544068"/>
                  </a:lnTo>
                  <a:lnTo>
                    <a:pt x="90677" y="544068"/>
                  </a:lnTo>
                  <a:lnTo>
                    <a:pt x="55399" y="536936"/>
                  </a:lnTo>
                  <a:lnTo>
                    <a:pt x="26574" y="517493"/>
                  </a:lnTo>
                  <a:lnTo>
                    <a:pt x="7131" y="488668"/>
                  </a:lnTo>
                  <a:lnTo>
                    <a:pt x="0" y="453390"/>
                  </a:lnTo>
                  <a:lnTo>
                    <a:pt x="0" y="9067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0" y="354379"/>
            <a:ext cx="16492254" cy="1133130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Динамика показателей регистрируемого  рынка труда г.Магнитогорска</a:t>
            </a:r>
          </a:p>
          <a:p>
            <a:pPr algn="ctr"/>
            <a:r>
              <a:rPr lang="ru-RU" sz="36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32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(2022 г.)                        (2023 г.)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826" y="1703120"/>
            <a:ext cx="16121719" cy="7094220"/>
            <a:chOff x="177228" y="946403"/>
            <a:chExt cx="8636635" cy="380047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6907" y="946403"/>
              <a:ext cx="441960" cy="7909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56150" y="98513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0" y="658876"/>
                  </a:lnTo>
                  <a:lnTo>
                    <a:pt x="309245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6150" y="98513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309245" y="329438"/>
                  </a:lnTo>
                  <a:lnTo>
                    <a:pt x="0" y="6588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9928" y="2964306"/>
              <a:ext cx="8601075" cy="764540"/>
            </a:xfrm>
            <a:custGeom>
              <a:avLst/>
              <a:gdLst/>
              <a:ahLst/>
              <a:cxnLst/>
              <a:rect l="l" t="t" r="r" b="b"/>
              <a:pathLst>
                <a:path w="8601075" h="764539">
                  <a:moveTo>
                    <a:pt x="8473376" y="0"/>
                  </a:moveTo>
                  <a:lnTo>
                    <a:pt x="127355" y="0"/>
                  </a:lnTo>
                  <a:lnTo>
                    <a:pt x="77784" y="10009"/>
                  </a:lnTo>
                  <a:lnTo>
                    <a:pt x="37303" y="37306"/>
                  </a:lnTo>
                  <a:lnTo>
                    <a:pt x="10008" y="77795"/>
                  </a:lnTo>
                  <a:lnTo>
                    <a:pt x="0" y="127381"/>
                  </a:lnTo>
                  <a:lnTo>
                    <a:pt x="0" y="636778"/>
                  </a:lnTo>
                  <a:lnTo>
                    <a:pt x="10008" y="686290"/>
                  </a:lnTo>
                  <a:lnTo>
                    <a:pt x="37303" y="726741"/>
                  </a:lnTo>
                  <a:lnTo>
                    <a:pt x="77784" y="754024"/>
                  </a:lnTo>
                  <a:lnTo>
                    <a:pt x="127355" y="764032"/>
                  </a:lnTo>
                  <a:lnTo>
                    <a:pt x="8473376" y="764032"/>
                  </a:lnTo>
                  <a:lnTo>
                    <a:pt x="8522962" y="754024"/>
                  </a:lnTo>
                  <a:lnTo>
                    <a:pt x="8563451" y="726741"/>
                  </a:lnTo>
                  <a:lnTo>
                    <a:pt x="8590748" y="686290"/>
                  </a:lnTo>
                  <a:lnTo>
                    <a:pt x="8600757" y="636778"/>
                  </a:lnTo>
                  <a:lnTo>
                    <a:pt x="8600757" y="127381"/>
                  </a:lnTo>
                  <a:lnTo>
                    <a:pt x="8590748" y="77795"/>
                  </a:lnTo>
                  <a:lnTo>
                    <a:pt x="8563451" y="37306"/>
                  </a:lnTo>
                  <a:lnTo>
                    <a:pt x="8522962" y="10009"/>
                  </a:lnTo>
                  <a:lnTo>
                    <a:pt x="8473376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928" y="2964306"/>
              <a:ext cx="8601075" cy="764540"/>
            </a:xfrm>
            <a:custGeom>
              <a:avLst/>
              <a:gdLst/>
              <a:ahLst/>
              <a:cxnLst/>
              <a:rect l="l" t="t" r="r" b="b"/>
              <a:pathLst>
                <a:path w="8601075" h="764539">
                  <a:moveTo>
                    <a:pt x="0" y="127381"/>
                  </a:moveTo>
                  <a:lnTo>
                    <a:pt x="10008" y="77795"/>
                  </a:lnTo>
                  <a:lnTo>
                    <a:pt x="37303" y="37306"/>
                  </a:lnTo>
                  <a:lnTo>
                    <a:pt x="77784" y="10009"/>
                  </a:lnTo>
                  <a:lnTo>
                    <a:pt x="127355" y="0"/>
                  </a:lnTo>
                  <a:lnTo>
                    <a:pt x="8473376" y="0"/>
                  </a:lnTo>
                  <a:lnTo>
                    <a:pt x="8522962" y="10009"/>
                  </a:lnTo>
                  <a:lnTo>
                    <a:pt x="8563451" y="37306"/>
                  </a:lnTo>
                  <a:lnTo>
                    <a:pt x="8590748" y="77795"/>
                  </a:lnTo>
                  <a:lnTo>
                    <a:pt x="8600757" y="127381"/>
                  </a:lnTo>
                  <a:lnTo>
                    <a:pt x="8600757" y="636778"/>
                  </a:lnTo>
                  <a:lnTo>
                    <a:pt x="8590748" y="686290"/>
                  </a:lnTo>
                  <a:lnTo>
                    <a:pt x="8563451" y="726741"/>
                  </a:lnTo>
                  <a:lnTo>
                    <a:pt x="8522962" y="754024"/>
                  </a:lnTo>
                  <a:lnTo>
                    <a:pt x="8473376" y="764032"/>
                  </a:lnTo>
                  <a:lnTo>
                    <a:pt x="127355" y="764032"/>
                  </a:lnTo>
                  <a:lnTo>
                    <a:pt x="77784" y="754024"/>
                  </a:lnTo>
                  <a:lnTo>
                    <a:pt x="37303" y="726741"/>
                  </a:lnTo>
                  <a:lnTo>
                    <a:pt x="10008" y="686290"/>
                  </a:lnTo>
                  <a:lnTo>
                    <a:pt x="0" y="636778"/>
                  </a:lnTo>
                  <a:lnTo>
                    <a:pt x="0" y="127381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012" y="3975214"/>
              <a:ext cx="8601075" cy="758825"/>
            </a:xfrm>
            <a:custGeom>
              <a:avLst/>
              <a:gdLst/>
              <a:ahLst/>
              <a:cxnLst/>
              <a:rect l="l" t="t" r="r" b="b"/>
              <a:pathLst>
                <a:path w="8601075" h="758825">
                  <a:moveTo>
                    <a:pt x="8474341" y="0"/>
                  </a:moveTo>
                  <a:lnTo>
                    <a:pt x="126390" y="0"/>
                  </a:lnTo>
                  <a:lnTo>
                    <a:pt x="77195" y="9932"/>
                  </a:lnTo>
                  <a:lnTo>
                    <a:pt x="37020" y="37020"/>
                  </a:lnTo>
                  <a:lnTo>
                    <a:pt x="9932" y="77195"/>
                  </a:lnTo>
                  <a:lnTo>
                    <a:pt x="0" y="126390"/>
                  </a:lnTo>
                  <a:lnTo>
                    <a:pt x="0" y="631951"/>
                  </a:lnTo>
                  <a:lnTo>
                    <a:pt x="9932" y="681147"/>
                  </a:lnTo>
                  <a:lnTo>
                    <a:pt x="37020" y="721321"/>
                  </a:lnTo>
                  <a:lnTo>
                    <a:pt x="77195" y="748409"/>
                  </a:lnTo>
                  <a:lnTo>
                    <a:pt x="126390" y="758342"/>
                  </a:lnTo>
                  <a:lnTo>
                    <a:pt x="8474341" y="758342"/>
                  </a:lnTo>
                  <a:lnTo>
                    <a:pt x="8523500" y="748409"/>
                  </a:lnTo>
                  <a:lnTo>
                    <a:pt x="8563670" y="721321"/>
                  </a:lnTo>
                  <a:lnTo>
                    <a:pt x="8590766" y="681147"/>
                  </a:lnTo>
                  <a:lnTo>
                    <a:pt x="8600706" y="631951"/>
                  </a:lnTo>
                  <a:lnTo>
                    <a:pt x="8600706" y="126390"/>
                  </a:lnTo>
                  <a:lnTo>
                    <a:pt x="8590766" y="77195"/>
                  </a:lnTo>
                  <a:lnTo>
                    <a:pt x="8563670" y="37020"/>
                  </a:lnTo>
                  <a:lnTo>
                    <a:pt x="8523500" y="9932"/>
                  </a:lnTo>
                  <a:lnTo>
                    <a:pt x="8474341" y="0"/>
                  </a:lnTo>
                  <a:close/>
                </a:path>
              </a:pathLst>
            </a:custGeom>
            <a:solidFill>
              <a:srgbClr val="3B9E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0012" y="3975214"/>
              <a:ext cx="8601075" cy="758825"/>
            </a:xfrm>
            <a:custGeom>
              <a:avLst/>
              <a:gdLst/>
              <a:ahLst/>
              <a:cxnLst/>
              <a:rect l="l" t="t" r="r" b="b"/>
              <a:pathLst>
                <a:path w="8601075" h="758825">
                  <a:moveTo>
                    <a:pt x="0" y="126390"/>
                  </a:moveTo>
                  <a:lnTo>
                    <a:pt x="9932" y="77195"/>
                  </a:lnTo>
                  <a:lnTo>
                    <a:pt x="37020" y="37020"/>
                  </a:lnTo>
                  <a:lnTo>
                    <a:pt x="77195" y="9932"/>
                  </a:lnTo>
                  <a:lnTo>
                    <a:pt x="126390" y="0"/>
                  </a:lnTo>
                  <a:lnTo>
                    <a:pt x="8474341" y="0"/>
                  </a:lnTo>
                  <a:lnTo>
                    <a:pt x="8523500" y="9932"/>
                  </a:lnTo>
                  <a:lnTo>
                    <a:pt x="8563670" y="37020"/>
                  </a:lnTo>
                  <a:lnTo>
                    <a:pt x="8590766" y="77195"/>
                  </a:lnTo>
                  <a:lnTo>
                    <a:pt x="8600706" y="126390"/>
                  </a:lnTo>
                  <a:lnTo>
                    <a:pt x="8600706" y="631951"/>
                  </a:lnTo>
                  <a:lnTo>
                    <a:pt x="8590766" y="681147"/>
                  </a:lnTo>
                  <a:lnTo>
                    <a:pt x="8563670" y="721321"/>
                  </a:lnTo>
                  <a:lnTo>
                    <a:pt x="8523500" y="748409"/>
                  </a:lnTo>
                  <a:lnTo>
                    <a:pt x="8474341" y="758342"/>
                  </a:lnTo>
                  <a:lnTo>
                    <a:pt x="126390" y="758342"/>
                  </a:lnTo>
                  <a:lnTo>
                    <a:pt x="77195" y="748409"/>
                  </a:lnTo>
                  <a:lnTo>
                    <a:pt x="37020" y="721321"/>
                  </a:lnTo>
                  <a:lnTo>
                    <a:pt x="9932" y="681147"/>
                  </a:lnTo>
                  <a:lnTo>
                    <a:pt x="0" y="631951"/>
                  </a:lnTo>
                  <a:lnTo>
                    <a:pt x="0" y="126390"/>
                  </a:lnTo>
                  <a:close/>
                </a:path>
              </a:pathLst>
            </a:custGeom>
            <a:ln w="25400">
              <a:solidFill>
                <a:srgbClr val="C7D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1821" y="3779521"/>
            <a:ext cx="5785612" cy="761405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 marR="9482">
              <a:spcBef>
                <a:spcPts val="728"/>
              </a:spcBef>
            </a:pPr>
            <a:r>
              <a:rPr lang="ru-RU" sz="2400" spc="-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численность трудоустроенных граждан из числа обратившихся в службу занятости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36421" y="5593081"/>
            <a:ext cx="5551722" cy="1130737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ru-RU" sz="2400" spc="-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количество работодателей, обратившихся в службу занятости за содействием в подборе работников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8020" y="7673341"/>
            <a:ext cx="5572205" cy="832020"/>
          </a:xfrm>
          <a:prstGeom prst="rect">
            <a:avLst/>
          </a:prstGeom>
        </p:spPr>
        <p:txBody>
          <a:bodyPr vert="horz" wrap="square" lIns="0" tIns="92453" rIns="0" bIns="0" rtlCol="0">
            <a:spAutoFit/>
          </a:bodyPr>
          <a:lstStyle/>
          <a:p>
            <a:pPr marL="23706">
              <a:spcBef>
                <a:spcPts val="177"/>
              </a:spcBef>
            </a:pPr>
            <a:r>
              <a:rPr lang="ru-RU" sz="2400" spc="-19" dirty="0">
                <a:solidFill>
                  <a:srgbClr val="00339F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ярмарок вакансий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841793" y="3654449"/>
            <a:ext cx="8505952" cy="5303181"/>
            <a:chOff x="4207764" y="1978151"/>
            <a:chExt cx="4556760" cy="284099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9100" y="1978151"/>
              <a:ext cx="440436" cy="7909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67581" y="201764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0" y="658876"/>
                  </a:lnTo>
                  <a:lnTo>
                    <a:pt x="309245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67581" y="2017648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30">
                  <a:moveTo>
                    <a:pt x="0" y="0"/>
                  </a:moveTo>
                  <a:lnTo>
                    <a:pt x="309245" y="329438"/>
                  </a:lnTo>
                  <a:lnTo>
                    <a:pt x="0" y="6588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7764" y="2988563"/>
              <a:ext cx="440436" cy="79095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246245" y="3028314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0" y="658876"/>
                  </a:lnTo>
                  <a:lnTo>
                    <a:pt x="309244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46245" y="3028314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309244" y="329438"/>
                  </a:lnTo>
                  <a:lnTo>
                    <a:pt x="0" y="6588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3004" y="4027931"/>
              <a:ext cx="441960" cy="7909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62755" y="4067212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0" y="658825"/>
                  </a:lnTo>
                  <a:lnTo>
                    <a:pt x="309245" y="329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62755" y="4067212"/>
              <a:ext cx="309245" cy="659130"/>
            </a:xfrm>
            <a:custGeom>
              <a:avLst/>
              <a:gdLst/>
              <a:ahLst/>
              <a:cxnLst/>
              <a:rect l="l" t="t" r="r" b="b"/>
              <a:pathLst>
                <a:path w="309245" h="659129">
                  <a:moveTo>
                    <a:pt x="0" y="0"/>
                  </a:moveTo>
                  <a:lnTo>
                    <a:pt x="309245" y="329412"/>
                  </a:lnTo>
                  <a:lnTo>
                    <a:pt x="0" y="658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F4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7552" y="2010155"/>
              <a:ext cx="1844040" cy="6934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28286" y="204203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1632203" y="0"/>
                  </a:moveTo>
                  <a:lnTo>
                    <a:pt x="96012" y="0"/>
                  </a:lnTo>
                  <a:lnTo>
                    <a:pt x="58668" y="7536"/>
                  </a:lnTo>
                  <a:lnTo>
                    <a:pt x="28146" y="28098"/>
                  </a:lnTo>
                  <a:lnTo>
                    <a:pt x="7554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54" y="517403"/>
                  </a:lnTo>
                  <a:lnTo>
                    <a:pt x="28146" y="547925"/>
                  </a:lnTo>
                  <a:lnTo>
                    <a:pt x="58668" y="568517"/>
                  </a:lnTo>
                  <a:lnTo>
                    <a:pt x="96012" y="576072"/>
                  </a:lnTo>
                  <a:lnTo>
                    <a:pt x="1632203" y="576072"/>
                  </a:lnTo>
                  <a:lnTo>
                    <a:pt x="1669547" y="568517"/>
                  </a:lnTo>
                  <a:lnTo>
                    <a:pt x="1700069" y="547925"/>
                  </a:lnTo>
                  <a:lnTo>
                    <a:pt x="1720661" y="517403"/>
                  </a:lnTo>
                  <a:lnTo>
                    <a:pt x="1728215" y="480060"/>
                  </a:lnTo>
                  <a:lnTo>
                    <a:pt x="1728215" y="96012"/>
                  </a:lnTo>
                  <a:lnTo>
                    <a:pt x="1720661" y="58614"/>
                  </a:lnTo>
                  <a:lnTo>
                    <a:pt x="1700069" y="28098"/>
                  </a:lnTo>
                  <a:lnTo>
                    <a:pt x="1669547" y="7536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28286" y="204203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36"/>
                  </a:lnTo>
                  <a:lnTo>
                    <a:pt x="1700069" y="28098"/>
                  </a:lnTo>
                  <a:lnTo>
                    <a:pt x="1720661" y="58614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03"/>
                  </a:lnTo>
                  <a:lnTo>
                    <a:pt x="1700069" y="547925"/>
                  </a:lnTo>
                  <a:lnTo>
                    <a:pt x="1669547" y="568517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3648" y="2994659"/>
              <a:ext cx="1844040" cy="69341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834382" y="302628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1632203" y="0"/>
                  </a:moveTo>
                  <a:lnTo>
                    <a:pt x="96012" y="0"/>
                  </a:lnTo>
                  <a:lnTo>
                    <a:pt x="58668" y="7536"/>
                  </a:lnTo>
                  <a:lnTo>
                    <a:pt x="28146" y="28098"/>
                  </a:lnTo>
                  <a:lnTo>
                    <a:pt x="7554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54" y="517403"/>
                  </a:lnTo>
                  <a:lnTo>
                    <a:pt x="28146" y="547925"/>
                  </a:lnTo>
                  <a:lnTo>
                    <a:pt x="58668" y="568517"/>
                  </a:lnTo>
                  <a:lnTo>
                    <a:pt x="96012" y="576072"/>
                  </a:lnTo>
                  <a:lnTo>
                    <a:pt x="1632203" y="576072"/>
                  </a:lnTo>
                  <a:lnTo>
                    <a:pt x="1669601" y="568517"/>
                  </a:lnTo>
                  <a:lnTo>
                    <a:pt x="1700117" y="547925"/>
                  </a:lnTo>
                  <a:lnTo>
                    <a:pt x="1720679" y="517403"/>
                  </a:lnTo>
                  <a:lnTo>
                    <a:pt x="1728215" y="480060"/>
                  </a:lnTo>
                  <a:lnTo>
                    <a:pt x="1728215" y="96012"/>
                  </a:lnTo>
                  <a:lnTo>
                    <a:pt x="1720679" y="58614"/>
                  </a:lnTo>
                  <a:lnTo>
                    <a:pt x="1700117" y="28098"/>
                  </a:lnTo>
                  <a:lnTo>
                    <a:pt x="1669601" y="7536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34382" y="302628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601" y="7536"/>
                  </a:lnTo>
                  <a:lnTo>
                    <a:pt x="1700117" y="28098"/>
                  </a:lnTo>
                  <a:lnTo>
                    <a:pt x="1720679" y="58614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79" y="517403"/>
                  </a:lnTo>
                  <a:lnTo>
                    <a:pt x="1700117" y="547925"/>
                  </a:lnTo>
                  <a:lnTo>
                    <a:pt x="1669601" y="568517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6884" y="4049267"/>
              <a:ext cx="1844039" cy="69189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817364" y="4080154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1632203" y="0"/>
                  </a:moveTo>
                  <a:lnTo>
                    <a:pt x="96012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2" y="576072"/>
                  </a:lnTo>
                  <a:lnTo>
                    <a:pt x="1632203" y="576072"/>
                  </a:lnTo>
                  <a:lnTo>
                    <a:pt x="1669547" y="568526"/>
                  </a:lnTo>
                  <a:lnTo>
                    <a:pt x="1700069" y="547949"/>
                  </a:lnTo>
                  <a:lnTo>
                    <a:pt x="1720661" y="517430"/>
                  </a:lnTo>
                  <a:lnTo>
                    <a:pt x="1728215" y="480060"/>
                  </a:lnTo>
                  <a:lnTo>
                    <a:pt x="1728215" y="96012"/>
                  </a:lnTo>
                  <a:lnTo>
                    <a:pt x="1720661" y="58641"/>
                  </a:lnTo>
                  <a:lnTo>
                    <a:pt x="1700069" y="28122"/>
                  </a:lnTo>
                  <a:lnTo>
                    <a:pt x="1669547" y="7545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7364" y="4080154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45"/>
                  </a:lnTo>
                  <a:lnTo>
                    <a:pt x="1700069" y="28122"/>
                  </a:lnTo>
                  <a:lnTo>
                    <a:pt x="1720661" y="58641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30"/>
                  </a:lnTo>
                  <a:lnTo>
                    <a:pt x="1700069" y="547949"/>
                  </a:lnTo>
                  <a:lnTo>
                    <a:pt x="1669547" y="568526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5620" y="2010155"/>
              <a:ext cx="1844039" cy="69189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97116" y="2040889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1632203" y="0"/>
                  </a:moveTo>
                  <a:lnTo>
                    <a:pt x="96011" y="0"/>
                  </a:lnTo>
                  <a:lnTo>
                    <a:pt x="58614" y="7554"/>
                  </a:lnTo>
                  <a:lnTo>
                    <a:pt x="28098" y="28146"/>
                  </a:lnTo>
                  <a:lnTo>
                    <a:pt x="7536" y="58668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1" y="576072"/>
                  </a:lnTo>
                  <a:lnTo>
                    <a:pt x="1632203" y="576072"/>
                  </a:lnTo>
                  <a:lnTo>
                    <a:pt x="1669547" y="568535"/>
                  </a:lnTo>
                  <a:lnTo>
                    <a:pt x="1700069" y="547973"/>
                  </a:lnTo>
                  <a:lnTo>
                    <a:pt x="1720661" y="517457"/>
                  </a:lnTo>
                  <a:lnTo>
                    <a:pt x="1728215" y="480060"/>
                  </a:lnTo>
                  <a:lnTo>
                    <a:pt x="1728215" y="96012"/>
                  </a:lnTo>
                  <a:lnTo>
                    <a:pt x="1720661" y="58668"/>
                  </a:lnTo>
                  <a:lnTo>
                    <a:pt x="1700069" y="28146"/>
                  </a:lnTo>
                  <a:lnTo>
                    <a:pt x="1669547" y="7554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97116" y="2040889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80">
                  <a:moveTo>
                    <a:pt x="0" y="96012"/>
                  </a:moveTo>
                  <a:lnTo>
                    <a:pt x="7536" y="58668"/>
                  </a:lnTo>
                  <a:lnTo>
                    <a:pt x="28098" y="28146"/>
                  </a:lnTo>
                  <a:lnTo>
                    <a:pt x="58614" y="7554"/>
                  </a:lnTo>
                  <a:lnTo>
                    <a:pt x="96011" y="0"/>
                  </a:lnTo>
                  <a:lnTo>
                    <a:pt x="1632203" y="0"/>
                  </a:lnTo>
                  <a:lnTo>
                    <a:pt x="1669547" y="7554"/>
                  </a:lnTo>
                  <a:lnTo>
                    <a:pt x="1700069" y="28146"/>
                  </a:lnTo>
                  <a:lnTo>
                    <a:pt x="1720661" y="58668"/>
                  </a:lnTo>
                  <a:lnTo>
                    <a:pt x="1728215" y="96012"/>
                  </a:lnTo>
                  <a:lnTo>
                    <a:pt x="1728215" y="480060"/>
                  </a:lnTo>
                  <a:lnTo>
                    <a:pt x="1720661" y="517457"/>
                  </a:lnTo>
                  <a:lnTo>
                    <a:pt x="1700069" y="547973"/>
                  </a:lnTo>
                  <a:lnTo>
                    <a:pt x="1669547" y="568535"/>
                  </a:lnTo>
                  <a:lnTo>
                    <a:pt x="1632203" y="576072"/>
                  </a:lnTo>
                  <a:lnTo>
                    <a:pt x="96011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8480" y="2977895"/>
              <a:ext cx="1844039" cy="6934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919849" y="30097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1632203" y="0"/>
                  </a:moveTo>
                  <a:lnTo>
                    <a:pt x="96011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79932"/>
                  </a:lnTo>
                  <a:lnTo>
                    <a:pt x="7536" y="517350"/>
                  </a:lnTo>
                  <a:lnTo>
                    <a:pt x="28098" y="547909"/>
                  </a:lnTo>
                  <a:lnTo>
                    <a:pt x="58614" y="568515"/>
                  </a:lnTo>
                  <a:lnTo>
                    <a:pt x="96011" y="576071"/>
                  </a:lnTo>
                  <a:lnTo>
                    <a:pt x="1632203" y="576071"/>
                  </a:lnTo>
                  <a:lnTo>
                    <a:pt x="1669547" y="568515"/>
                  </a:lnTo>
                  <a:lnTo>
                    <a:pt x="1700069" y="547909"/>
                  </a:lnTo>
                  <a:lnTo>
                    <a:pt x="1720661" y="517350"/>
                  </a:lnTo>
                  <a:lnTo>
                    <a:pt x="1728216" y="479932"/>
                  </a:lnTo>
                  <a:lnTo>
                    <a:pt x="1728216" y="96012"/>
                  </a:lnTo>
                  <a:lnTo>
                    <a:pt x="1720661" y="58614"/>
                  </a:lnTo>
                  <a:lnTo>
                    <a:pt x="1700069" y="28098"/>
                  </a:lnTo>
                  <a:lnTo>
                    <a:pt x="1669547" y="7536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19849" y="30097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1" y="0"/>
                  </a:lnTo>
                  <a:lnTo>
                    <a:pt x="1632203" y="0"/>
                  </a:lnTo>
                  <a:lnTo>
                    <a:pt x="1669547" y="7536"/>
                  </a:lnTo>
                  <a:lnTo>
                    <a:pt x="1700069" y="28098"/>
                  </a:lnTo>
                  <a:lnTo>
                    <a:pt x="1720661" y="58614"/>
                  </a:lnTo>
                  <a:lnTo>
                    <a:pt x="1728216" y="96012"/>
                  </a:lnTo>
                  <a:lnTo>
                    <a:pt x="1728216" y="479932"/>
                  </a:lnTo>
                  <a:lnTo>
                    <a:pt x="1720661" y="517350"/>
                  </a:lnTo>
                  <a:lnTo>
                    <a:pt x="1700069" y="547909"/>
                  </a:lnTo>
                  <a:lnTo>
                    <a:pt x="1669547" y="568515"/>
                  </a:lnTo>
                  <a:lnTo>
                    <a:pt x="1632203" y="576071"/>
                  </a:lnTo>
                  <a:lnTo>
                    <a:pt x="96011" y="576071"/>
                  </a:lnTo>
                  <a:lnTo>
                    <a:pt x="58614" y="568515"/>
                  </a:lnTo>
                  <a:lnTo>
                    <a:pt x="28098" y="547909"/>
                  </a:lnTo>
                  <a:lnTo>
                    <a:pt x="7536" y="517350"/>
                  </a:lnTo>
                  <a:lnTo>
                    <a:pt x="0" y="479932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0484" y="4038600"/>
              <a:ext cx="1844039" cy="6934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51853" y="40701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1632203" y="0"/>
                  </a:moveTo>
                  <a:lnTo>
                    <a:pt x="96012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2" y="576072"/>
                  </a:lnTo>
                  <a:lnTo>
                    <a:pt x="1632203" y="576072"/>
                  </a:lnTo>
                  <a:lnTo>
                    <a:pt x="1669547" y="568526"/>
                  </a:lnTo>
                  <a:lnTo>
                    <a:pt x="1700069" y="547949"/>
                  </a:lnTo>
                  <a:lnTo>
                    <a:pt x="1720661" y="517430"/>
                  </a:lnTo>
                  <a:lnTo>
                    <a:pt x="1728216" y="480060"/>
                  </a:lnTo>
                  <a:lnTo>
                    <a:pt x="1728216" y="96012"/>
                  </a:lnTo>
                  <a:lnTo>
                    <a:pt x="1720661" y="58641"/>
                  </a:lnTo>
                  <a:lnTo>
                    <a:pt x="1700069" y="28122"/>
                  </a:lnTo>
                  <a:lnTo>
                    <a:pt x="1669547" y="7545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51853" y="4070172"/>
              <a:ext cx="1728470" cy="576580"/>
            </a:xfrm>
            <a:custGeom>
              <a:avLst/>
              <a:gdLst/>
              <a:ahLst/>
              <a:cxnLst/>
              <a:rect l="l" t="t" r="r" b="b"/>
              <a:pathLst>
                <a:path w="1728470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1632203" y="0"/>
                  </a:lnTo>
                  <a:lnTo>
                    <a:pt x="1669547" y="7545"/>
                  </a:lnTo>
                  <a:lnTo>
                    <a:pt x="1700069" y="28122"/>
                  </a:lnTo>
                  <a:lnTo>
                    <a:pt x="1720661" y="58641"/>
                  </a:lnTo>
                  <a:lnTo>
                    <a:pt x="1728216" y="96012"/>
                  </a:lnTo>
                  <a:lnTo>
                    <a:pt x="1728216" y="480060"/>
                  </a:lnTo>
                  <a:lnTo>
                    <a:pt x="1720661" y="517430"/>
                  </a:lnTo>
                  <a:lnTo>
                    <a:pt x="1700069" y="547949"/>
                  </a:lnTo>
                  <a:lnTo>
                    <a:pt x="1669547" y="568526"/>
                  </a:lnTo>
                  <a:lnTo>
                    <a:pt x="1632203" y="576072"/>
                  </a:lnTo>
                  <a:lnTo>
                    <a:pt x="96012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824040" y="5797599"/>
            <a:ext cx="1783759" cy="822960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 algn="ctr">
              <a:spcBef>
                <a:spcPts val="177"/>
              </a:spcBef>
            </a:pP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635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12300" y="7750563"/>
            <a:ext cx="2374900" cy="822960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 algn="ctr">
              <a:spcBef>
                <a:spcPts val="177"/>
              </a:spcBef>
            </a:pP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641737" y="1953427"/>
            <a:ext cx="5981192" cy="2792730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88897">
              <a:spcBef>
                <a:spcPts val="177"/>
              </a:spcBef>
              <a:tabLst>
                <a:tab pos="3775152" algn="l"/>
              </a:tabLst>
            </a:pP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5366</a:t>
            </a:r>
            <a:r>
              <a:rPr sz="5200" b="1" spc="-9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lang="ru-RU" sz="5200" b="1" spc="-9" dirty="0" smtClean="0">
                <a:solidFill>
                  <a:srgbClr val="FFFFFF"/>
                </a:solidFill>
                <a:latin typeface="Verdana"/>
                <a:cs typeface="Verdana"/>
              </a:rPr>
              <a:t>3067</a:t>
            </a:r>
            <a:endParaRPr sz="5200">
              <a:latin typeface="Verdana"/>
              <a:cs typeface="Verdana"/>
            </a:endParaRPr>
          </a:p>
          <a:p>
            <a:pPr>
              <a:spcBef>
                <a:spcPts val="19"/>
              </a:spcBef>
            </a:pPr>
            <a:endParaRPr sz="7600">
              <a:latin typeface="Verdana"/>
              <a:cs typeface="Verdana"/>
            </a:endParaRPr>
          </a:p>
          <a:p>
            <a:pPr marL="23706" algn="ctr">
              <a:tabLst>
                <a:tab pos="3829675" algn="l"/>
              </a:tabLst>
            </a:pP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2786</a:t>
            </a:r>
            <a:r>
              <a:rPr sz="5200" b="1" spc="-9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1471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429827" y="5709749"/>
            <a:ext cx="2173901" cy="843957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 algn="ctr">
              <a:spcBef>
                <a:spcPts val="177"/>
              </a:spcBef>
            </a:pP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729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525600" y="7776166"/>
            <a:ext cx="2173901" cy="843957"/>
          </a:xfrm>
          <a:prstGeom prst="rect">
            <a:avLst/>
          </a:prstGeom>
        </p:spPr>
        <p:txBody>
          <a:bodyPr vert="horz" wrap="square" lIns="0" tIns="22521" rIns="0" bIns="0" rtlCol="0">
            <a:spAutoFit/>
          </a:bodyPr>
          <a:lstStyle/>
          <a:p>
            <a:pPr marL="23706" algn="ctr">
              <a:spcBef>
                <a:spcPts val="177"/>
              </a:spcBef>
            </a:pPr>
            <a:r>
              <a:rPr lang="ru-RU" sz="5200" b="1" spc="-9" dirty="0">
                <a:solidFill>
                  <a:srgbClr val="FFFFFF"/>
                </a:solidFill>
                <a:latin typeface="Verdana"/>
                <a:cs typeface="Verdana"/>
              </a:rPr>
              <a:t>36</a:t>
            </a:r>
            <a:endParaRPr sz="5200"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00283" y="1865002"/>
            <a:ext cx="1226820" cy="6938941"/>
            <a:chOff x="268008" y="999108"/>
            <a:chExt cx="657225" cy="3717290"/>
          </a:xfrm>
        </p:grpSpPr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3377" y="3036582"/>
              <a:ext cx="510984" cy="52233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8008" y="999108"/>
              <a:ext cx="657225" cy="3717290"/>
            </a:xfrm>
            <a:custGeom>
              <a:avLst/>
              <a:gdLst/>
              <a:ahLst/>
              <a:cxnLst/>
              <a:rect l="l" t="t" r="r" b="b"/>
              <a:pathLst>
                <a:path w="657225" h="3717290">
                  <a:moveTo>
                    <a:pt x="607263" y="3398355"/>
                  </a:moveTo>
                  <a:lnTo>
                    <a:pt x="603948" y="3353905"/>
                  </a:lnTo>
                  <a:lnTo>
                    <a:pt x="594321" y="3311995"/>
                  </a:lnTo>
                  <a:lnTo>
                    <a:pt x="592455" y="3306267"/>
                  </a:lnTo>
                  <a:lnTo>
                    <a:pt x="592455" y="3398355"/>
                  </a:lnTo>
                  <a:lnTo>
                    <a:pt x="592074" y="3412325"/>
                  </a:lnTo>
                  <a:lnTo>
                    <a:pt x="586778" y="3454235"/>
                  </a:lnTo>
                  <a:lnTo>
                    <a:pt x="575614" y="3493605"/>
                  </a:lnTo>
                  <a:lnTo>
                    <a:pt x="559130" y="3529165"/>
                  </a:lnTo>
                  <a:lnTo>
                    <a:pt x="552513" y="3541865"/>
                  </a:lnTo>
                  <a:lnTo>
                    <a:pt x="529234" y="3573615"/>
                  </a:lnTo>
                  <a:lnTo>
                    <a:pt x="491858" y="3611715"/>
                  </a:lnTo>
                  <a:lnTo>
                    <a:pt x="459968" y="3633305"/>
                  </a:lnTo>
                  <a:lnTo>
                    <a:pt x="448500" y="3640925"/>
                  </a:lnTo>
                  <a:lnTo>
                    <a:pt x="436664" y="3646005"/>
                  </a:lnTo>
                  <a:lnTo>
                    <a:pt x="424472" y="3652355"/>
                  </a:lnTo>
                  <a:lnTo>
                    <a:pt x="412191" y="3656165"/>
                  </a:lnTo>
                  <a:lnTo>
                    <a:pt x="399211" y="3661245"/>
                  </a:lnTo>
                  <a:lnTo>
                    <a:pt x="386346" y="3665055"/>
                  </a:lnTo>
                  <a:lnTo>
                    <a:pt x="359638" y="3670135"/>
                  </a:lnTo>
                  <a:lnTo>
                    <a:pt x="317893" y="3673945"/>
                  </a:lnTo>
                  <a:lnTo>
                    <a:pt x="276123" y="3670135"/>
                  </a:lnTo>
                  <a:lnTo>
                    <a:pt x="236410" y="3661245"/>
                  </a:lnTo>
                  <a:lnTo>
                    <a:pt x="199339" y="3646005"/>
                  </a:lnTo>
                  <a:lnTo>
                    <a:pt x="164820" y="3625685"/>
                  </a:lnTo>
                  <a:lnTo>
                    <a:pt x="123990" y="3591395"/>
                  </a:lnTo>
                  <a:lnTo>
                    <a:pt x="90614" y="3550755"/>
                  </a:lnTo>
                  <a:lnTo>
                    <a:pt x="71285" y="3516465"/>
                  </a:lnTo>
                  <a:lnTo>
                    <a:pt x="65697" y="3505035"/>
                  </a:lnTo>
                  <a:lnTo>
                    <a:pt x="52933" y="3466935"/>
                  </a:lnTo>
                  <a:lnTo>
                    <a:pt x="45783" y="3425025"/>
                  </a:lnTo>
                  <a:lnTo>
                    <a:pt x="44437" y="3397085"/>
                  </a:lnTo>
                  <a:lnTo>
                    <a:pt x="44818" y="3383115"/>
                  </a:lnTo>
                  <a:lnTo>
                    <a:pt x="50114" y="3341205"/>
                  </a:lnTo>
                  <a:lnTo>
                    <a:pt x="61277" y="3303105"/>
                  </a:lnTo>
                  <a:lnTo>
                    <a:pt x="77787" y="3266275"/>
                  </a:lnTo>
                  <a:lnTo>
                    <a:pt x="107657" y="3221825"/>
                  </a:lnTo>
                  <a:lnTo>
                    <a:pt x="145034" y="3184995"/>
                  </a:lnTo>
                  <a:lnTo>
                    <a:pt x="176936" y="3162135"/>
                  </a:lnTo>
                  <a:lnTo>
                    <a:pt x="224777" y="3139275"/>
                  </a:lnTo>
                  <a:lnTo>
                    <a:pt x="250507" y="3131655"/>
                  </a:lnTo>
                  <a:lnTo>
                    <a:pt x="263779" y="3127845"/>
                  </a:lnTo>
                  <a:lnTo>
                    <a:pt x="277164" y="3125305"/>
                  </a:lnTo>
                  <a:lnTo>
                    <a:pt x="304888" y="3122765"/>
                  </a:lnTo>
                  <a:lnTo>
                    <a:pt x="333133" y="3122765"/>
                  </a:lnTo>
                  <a:lnTo>
                    <a:pt x="374332" y="3127845"/>
                  </a:lnTo>
                  <a:lnTo>
                    <a:pt x="412978" y="3139275"/>
                  </a:lnTo>
                  <a:lnTo>
                    <a:pt x="449427" y="3155785"/>
                  </a:lnTo>
                  <a:lnTo>
                    <a:pt x="493522" y="3186265"/>
                  </a:lnTo>
                  <a:lnTo>
                    <a:pt x="530567" y="3223095"/>
                  </a:lnTo>
                  <a:lnTo>
                    <a:pt x="553072" y="3256115"/>
                  </a:lnTo>
                  <a:lnTo>
                    <a:pt x="571068" y="3291675"/>
                  </a:lnTo>
                  <a:lnTo>
                    <a:pt x="583958" y="3329775"/>
                  </a:lnTo>
                  <a:lnTo>
                    <a:pt x="591108" y="3370415"/>
                  </a:lnTo>
                  <a:lnTo>
                    <a:pt x="592455" y="3398355"/>
                  </a:lnTo>
                  <a:lnTo>
                    <a:pt x="592455" y="3306267"/>
                  </a:lnTo>
                  <a:lnTo>
                    <a:pt x="572414" y="3259925"/>
                  </a:lnTo>
                  <a:lnTo>
                    <a:pt x="541553" y="3214205"/>
                  </a:lnTo>
                  <a:lnTo>
                    <a:pt x="502412" y="3174835"/>
                  </a:lnTo>
                  <a:lnTo>
                    <a:pt x="468287" y="3149435"/>
                  </a:lnTo>
                  <a:lnTo>
                    <a:pt x="430961" y="3130385"/>
                  </a:lnTo>
                  <a:lnTo>
                    <a:pt x="408965" y="3122765"/>
                  </a:lnTo>
                  <a:lnTo>
                    <a:pt x="404533" y="3121495"/>
                  </a:lnTo>
                  <a:lnTo>
                    <a:pt x="390766" y="3116415"/>
                  </a:lnTo>
                  <a:lnTo>
                    <a:pt x="348170" y="3108795"/>
                  </a:lnTo>
                  <a:lnTo>
                    <a:pt x="333502" y="3108795"/>
                  </a:lnTo>
                  <a:lnTo>
                    <a:pt x="318630" y="3107525"/>
                  </a:lnTo>
                  <a:lnTo>
                    <a:pt x="303771" y="3108795"/>
                  </a:lnTo>
                  <a:lnTo>
                    <a:pt x="289102" y="3108795"/>
                  </a:lnTo>
                  <a:lnTo>
                    <a:pt x="246456" y="3116415"/>
                  </a:lnTo>
                  <a:lnTo>
                    <a:pt x="206171" y="3130385"/>
                  </a:lnTo>
                  <a:lnTo>
                    <a:pt x="168846" y="3149435"/>
                  </a:lnTo>
                  <a:lnTo>
                    <a:pt x="135039" y="3173565"/>
                  </a:lnTo>
                  <a:lnTo>
                    <a:pt x="95783" y="3212935"/>
                  </a:lnTo>
                  <a:lnTo>
                    <a:pt x="71513" y="3247225"/>
                  </a:lnTo>
                  <a:lnTo>
                    <a:pt x="52362" y="3285325"/>
                  </a:lnTo>
                  <a:lnTo>
                    <a:pt x="38773" y="3324695"/>
                  </a:lnTo>
                  <a:lnTo>
                    <a:pt x="31127" y="3367875"/>
                  </a:lnTo>
                  <a:lnTo>
                    <a:pt x="29629" y="3398355"/>
                  </a:lnTo>
                  <a:lnTo>
                    <a:pt x="29946" y="3411055"/>
                  </a:lnTo>
                  <a:lnTo>
                    <a:pt x="35433" y="3456775"/>
                  </a:lnTo>
                  <a:lnTo>
                    <a:pt x="47129" y="3497415"/>
                  </a:lnTo>
                  <a:lnTo>
                    <a:pt x="64363" y="3535515"/>
                  </a:lnTo>
                  <a:lnTo>
                    <a:pt x="71323" y="3548215"/>
                  </a:lnTo>
                  <a:lnTo>
                    <a:pt x="95338" y="3582505"/>
                  </a:lnTo>
                  <a:lnTo>
                    <a:pt x="134493" y="3621875"/>
                  </a:lnTo>
                  <a:lnTo>
                    <a:pt x="168516" y="3646005"/>
                  </a:lnTo>
                  <a:lnTo>
                    <a:pt x="205816" y="3665055"/>
                  </a:lnTo>
                  <a:lnTo>
                    <a:pt x="260007" y="3682835"/>
                  </a:lnTo>
                  <a:lnTo>
                    <a:pt x="303390" y="3687915"/>
                  </a:lnTo>
                  <a:lnTo>
                    <a:pt x="333121" y="3687915"/>
                  </a:lnTo>
                  <a:lnTo>
                    <a:pt x="362216" y="3685375"/>
                  </a:lnTo>
                  <a:lnTo>
                    <a:pt x="376402" y="3682835"/>
                  </a:lnTo>
                  <a:lnTo>
                    <a:pt x="404037" y="3675215"/>
                  </a:lnTo>
                  <a:lnTo>
                    <a:pt x="407416" y="3673945"/>
                  </a:lnTo>
                  <a:lnTo>
                    <a:pt x="417576" y="3670135"/>
                  </a:lnTo>
                  <a:lnTo>
                    <a:pt x="455904" y="3653625"/>
                  </a:lnTo>
                  <a:lnTo>
                    <a:pt x="501853" y="3621875"/>
                  </a:lnTo>
                  <a:lnTo>
                    <a:pt x="541108" y="3582505"/>
                  </a:lnTo>
                  <a:lnTo>
                    <a:pt x="565378" y="3548215"/>
                  </a:lnTo>
                  <a:lnTo>
                    <a:pt x="572350" y="3536785"/>
                  </a:lnTo>
                  <a:lnTo>
                    <a:pt x="589648" y="3497415"/>
                  </a:lnTo>
                  <a:lnTo>
                    <a:pt x="601370" y="3456775"/>
                  </a:lnTo>
                  <a:lnTo>
                    <a:pt x="606882" y="3413595"/>
                  </a:lnTo>
                  <a:lnTo>
                    <a:pt x="607263" y="3398355"/>
                  </a:lnTo>
                  <a:close/>
                </a:path>
                <a:path w="657225" h="3717290">
                  <a:moveTo>
                    <a:pt x="607745" y="2327148"/>
                  </a:moveTo>
                  <a:lnTo>
                    <a:pt x="604418" y="2282698"/>
                  </a:lnTo>
                  <a:lnTo>
                    <a:pt x="594791" y="2240788"/>
                  </a:lnTo>
                  <a:lnTo>
                    <a:pt x="592937" y="2235098"/>
                  </a:lnTo>
                  <a:lnTo>
                    <a:pt x="592937" y="2327148"/>
                  </a:lnTo>
                  <a:lnTo>
                    <a:pt x="592556" y="2341118"/>
                  </a:lnTo>
                  <a:lnTo>
                    <a:pt x="587260" y="2383028"/>
                  </a:lnTo>
                  <a:lnTo>
                    <a:pt x="576097" y="2422398"/>
                  </a:lnTo>
                  <a:lnTo>
                    <a:pt x="559587" y="2459228"/>
                  </a:lnTo>
                  <a:lnTo>
                    <a:pt x="529678" y="2502420"/>
                  </a:lnTo>
                  <a:lnTo>
                    <a:pt x="492379" y="2539238"/>
                  </a:lnTo>
                  <a:lnTo>
                    <a:pt x="460438" y="2562110"/>
                  </a:lnTo>
                  <a:lnTo>
                    <a:pt x="449072" y="2569718"/>
                  </a:lnTo>
                  <a:lnTo>
                    <a:pt x="437210" y="2574810"/>
                  </a:lnTo>
                  <a:lnTo>
                    <a:pt x="425107" y="2581160"/>
                  </a:lnTo>
                  <a:lnTo>
                    <a:pt x="412584" y="2584970"/>
                  </a:lnTo>
                  <a:lnTo>
                    <a:pt x="399872" y="2590038"/>
                  </a:lnTo>
                  <a:lnTo>
                    <a:pt x="386867" y="2593860"/>
                  </a:lnTo>
                  <a:lnTo>
                    <a:pt x="360070" y="2598928"/>
                  </a:lnTo>
                  <a:lnTo>
                    <a:pt x="332473" y="2601468"/>
                  </a:lnTo>
                  <a:lnTo>
                    <a:pt x="304241" y="2601468"/>
                  </a:lnTo>
                  <a:lnTo>
                    <a:pt x="249961" y="2593860"/>
                  </a:lnTo>
                  <a:lnTo>
                    <a:pt x="199631" y="2574810"/>
                  </a:lnTo>
                  <a:lnTo>
                    <a:pt x="165341" y="2554478"/>
                  </a:lnTo>
                  <a:lnTo>
                    <a:pt x="124421" y="2520188"/>
                  </a:lnTo>
                  <a:lnTo>
                    <a:pt x="91109" y="2479548"/>
                  </a:lnTo>
                  <a:lnTo>
                    <a:pt x="71780" y="2445258"/>
                  </a:lnTo>
                  <a:lnTo>
                    <a:pt x="66154" y="2433828"/>
                  </a:lnTo>
                  <a:lnTo>
                    <a:pt x="53416" y="2395728"/>
                  </a:lnTo>
                  <a:lnTo>
                    <a:pt x="46266" y="2353818"/>
                  </a:lnTo>
                  <a:lnTo>
                    <a:pt x="44907" y="2325878"/>
                  </a:lnTo>
                  <a:lnTo>
                    <a:pt x="45288" y="2311908"/>
                  </a:lnTo>
                  <a:lnTo>
                    <a:pt x="50584" y="2269998"/>
                  </a:lnTo>
                  <a:lnTo>
                    <a:pt x="61772" y="2231898"/>
                  </a:lnTo>
                  <a:lnTo>
                    <a:pt x="78257" y="2195068"/>
                  </a:lnTo>
                  <a:lnTo>
                    <a:pt x="108165" y="2150618"/>
                  </a:lnTo>
                  <a:lnTo>
                    <a:pt x="145465" y="2113788"/>
                  </a:lnTo>
                  <a:lnTo>
                    <a:pt x="177431" y="2090928"/>
                  </a:lnTo>
                  <a:lnTo>
                    <a:pt x="212775" y="2073148"/>
                  </a:lnTo>
                  <a:lnTo>
                    <a:pt x="250977" y="2059178"/>
                  </a:lnTo>
                  <a:lnTo>
                    <a:pt x="305371" y="2051558"/>
                  </a:lnTo>
                  <a:lnTo>
                    <a:pt x="333603" y="2051558"/>
                  </a:lnTo>
                  <a:lnTo>
                    <a:pt x="374777" y="2056638"/>
                  </a:lnTo>
                  <a:lnTo>
                    <a:pt x="413448" y="2068068"/>
                  </a:lnTo>
                  <a:lnTo>
                    <a:pt x="450062" y="2084578"/>
                  </a:lnTo>
                  <a:lnTo>
                    <a:pt x="493953" y="2115058"/>
                  </a:lnTo>
                  <a:lnTo>
                    <a:pt x="531050" y="2151888"/>
                  </a:lnTo>
                  <a:lnTo>
                    <a:pt x="553554" y="2184908"/>
                  </a:lnTo>
                  <a:lnTo>
                    <a:pt x="571665" y="2220468"/>
                  </a:lnTo>
                  <a:lnTo>
                    <a:pt x="584428" y="2258568"/>
                  </a:lnTo>
                  <a:lnTo>
                    <a:pt x="591578" y="2299208"/>
                  </a:lnTo>
                  <a:lnTo>
                    <a:pt x="592937" y="2327148"/>
                  </a:lnTo>
                  <a:lnTo>
                    <a:pt x="592937" y="2235098"/>
                  </a:lnTo>
                  <a:lnTo>
                    <a:pt x="573011" y="2188718"/>
                  </a:lnTo>
                  <a:lnTo>
                    <a:pt x="542036" y="2141728"/>
                  </a:lnTo>
                  <a:lnTo>
                    <a:pt x="502869" y="2103628"/>
                  </a:lnTo>
                  <a:lnTo>
                    <a:pt x="468858" y="2078228"/>
                  </a:lnTo>
                  <a:lnTo>
                    <a:pt x="431546" y="2059178"/>
                  </a:lnTo>
                  <a:lnTo>
                    <a:pt x="391248" y="2045208"/>
                  </a:lnTo>
                  <a:lnTo>
                    <a:pt x="348653" y="2037588"/>
                  </a:lnTo>
                  <a:lnTo>
                    <a:pt x="333971" y="2036318"/>
                  </a:lnTo>
                  <a:lnTo>
                    <a:pt x="304241" y="2036318"/>
                  </a:lnTo>
                  <a:lnTo>
                    <a:pt x="246938" y="2045208"/>
                  </a:lnTo>
                  <a:lnTo>
                    <a:pt x="206705" y="2059178"/>
                  </a:lnTo>
                  <a:lnTo>
                    <a:pt x="169392" y="2078228"/>
                  </a:lnTo>
                  <a:lnTo>
                    <a:pt x="135496" y="2102358"/>
                  </a:lnTo>
                  <a:lnTo>
                    <a:pt x="96266" y="2141728"/>
                  </a:lnTo>
                  <a:lnTo>
                    <a:pt x="71970" y="2176018"/>
                  </a:lnTo>
                  <a:lnTo>
                    <a:pt x="65024" y="2188718"/>
                  </a:lnTo>
                  <a:lnTo>
                    <a:pt x="58686" y="2200148"/>
                  </a:lnTo>
                  <a:lnTo>
                    <a:pt x="43154" y="2240788"/>
                  </a:lnTo>
                  <a:lnTo>
                    <a:pt x="33477" y="2282698"/>
                  </a:lnTo>
                  <a:lnTo>
                    <a:pt x="30099" y="2327148"/>
                  </a:lnTo>
                  <a:lnTo>
                    <a:pt x="30429" y="2339848"/>
                  </a:lnTo>
                  <a:lnTo>
                    <a:pt x="35915" y="2385568"/>
                  </a:lnTo>
                  <a:lnTo>
                    <a:pt x="47599" y="2426208"/>
                  </a:lnTo>
                  <a:lnTo>
                    <a:pt x="64846" y="2465578"/>
                  </a:lnTo>
                  <a:lnTo>
                    <a:pt x="95808" y="2511298"/>
                  </a:lnTo>
                  <a:lnTo>
                    <a:pt x="134975" y="2550668"/>
                  </a:lnTo>
                  <a:lnTo>
                    <a:pt x="169075" y="2574810"/>
                  </a:lnTo>
                  <a:lnTo>
                    <a:pt x="206400" y="2593860"/>
                  </a:lnTo>
                  <a:lnTo>
                    <a:pt x="260477" y="2611628"/>
                  </a:lnTo>
                  <a:lnTo>
                    <a:pt x="274815" y="2612910"/>
                  </a:lnTo>
                  <a:lnTo>
                    <a:pt x="289191" y="2615438"/>
                  </a:lnTo>
                  <a:lnTo>
                    <a:pt x="303872" y="2616720"/>
                  </a:lnTo>
                  <a:lnTo>
                    <a:pt x="333603" y="2616720"/>
                  </a:lnTo>
                  <a:lnTo>
                    <a:pt x="362737" y="2614168"/>
                  </a:lnTo>
                  <a:lnTo>
                    <a:pt x="376961" y="2610370"/>
                  </a:lnTo>
                  <a:lnTo>
                    <a:pt x="390906" y="2607818"/>
                  </a:lnTo>
                  <a:lnTo>
                    <a:pt x="431215" y="2593860"/>
                  </a:lnTo>
                  <a:lnTo>
                    <a:pt x="468515" y="2574810"/>
                  </a:lnTo>
                  <a:lnTo>
                    <a:pt x="502335" y="2550668"/>
                  </a:lnTo>
                  <a:lnTo>
                    <a:pt x="541578" y="2511298"/>
                  </a:lnTo>
                  <a:lnTo>
                    <a:pt x="565861" y="2477008"/>
                  </a:lnTo>
                  <a:lnTo>
                    <a:pt x="572820" y="2465578"/>
                  </a:lnTo>
                  <a:lnTo>
                    <a:pt x="590130" y="2426208"/>
                  </a:lnTo>
                  <a:lnTo>
                    <a:pt x="601853" y="2385568"/>
                  </a:lnTo>
                  <a:lnTo>
                    <a:pt x="607364" y="2342388"/>
                  </a:lnTo>
                  <a:lnTo>
                    <a:pt x="607745" y="2327148"/>
                  </a:lnTo>
                  <a:close/>
                </a:path>
                <a:path w="657225" h="3717290">
                  <a:moveTo>
                    <a:pt x="622795" y="1364881"/>
                  </a:moveTo>
                  <a:lnTo>
                    <a:pt x="619467" y="1320431"/>
                  </a:lnTo>
                  <a:lnTo>
                    <a:pt x="609841" y="1278509"/>
                  </a:lnTo>
                  <a:lnTo>
                    <a:pt x="607987" y="1272819"/>
                  </a:lnTo>
                  <a:lnTo>
                    <a:pt x="607987" y="1364881"/>
                  </a:lnTo>
                  <a:lnTo>
                    <a:pt x="607606" y="1378839"/>
                  </a:lnTo>
                  <a:lnTo>
                    <a:pt x="602310" y="1420761"/>
                  </a:lnTo>
                  <a:lnTo>
                    <a:pt x="591146" y="1460131"/>
                  </a:lnTo>
                  <a:lnTo>
                    <a:pt x="574636" y="1495679"/>
                  </a:lnTo>
                  <a:lnTo>
                    <a:pt x="544728" y="1540129"/>
                  </a:lnTo>
                  <a:lnTo>
                    <a:pt x="507428" y="1576959"/>
                  </a:lnTo>
                  <a:lnTo>
                    <a:pt x="475488" y="1599831"/>
                  </a:lnTo>
                  <a:lnTo>
                    <a:pt x="464121" y="1607439"/>
                  </a:lnTo>
                  <a:lnTo>
                    <a:pt x="452259" y="1612531"/>
                  </a:lnTo>
                  <a:lnTo>
                    <a:pt x="440156" y="1618881"/>
                  </a:lnTo>
                  <a:lnTo>
                    <a:pt x="427634" y="1622679"/>
                  </a:lnTo>
                  <a:lnTo>
                    <a:pt x="414921" y="1627759"/>
                  </a:lnTo>
                  <a:lnTo>
                    <a:pt x="401916" y="1631581"/>
                  </a:lnTo>
                  <a:lnTo>
                    <a:pt x="375119" y="1636661"/>
                  </a:lnTo>
                  <a:lnTo>
                    <a:pt x="347522" y="1639189"/>
                  </a:lnTo>
                  <a:lnTo>
                    <a:pt x="319290" y="1639189"/>
                  </a:lnTo>
                  <a:lnTo>
                    <a:pt x="265010" y="1631581"/>
                  </a:lnTo>
                  <a:lnTo>
                    <a:pt x="214680" y="1612531"/>
                  </a:lnTo>
                  <a:lnTo>
                    <a:pt x="180555" y="1592211"/>
                  </a:lnTo>
                  <a:lnTo>
                    <a:pt x="139598" y="1557909"/>
                  </a:lnTo>
                  <a:lnTo>
                    <a:pt x="106260" y="1517281"/>
                  </a:lnTo>
                  <a:lnTo>
                    <a:pt x="86779" y="1482979"/>
                  </a:lnTo>
                  <a:lnTo>
                    <a:pt x="72275" y="1446161"/>
                  </a:lnTo>
                  <a:lnTo>
                    <a:pt x="63157" y="1405509"/>
                  </a:lnTo>
                  <a:lnTo>
                    <a:pt x="60058" y="1363611"/>
                  </a:lnTo>
                  <a:lnTo>
                    <a:pt x="60439" y="1349629"/>
                  </a:lnTo>
                  <a:lnTo>
                    <a:pt x="65735" y="1307731"/>
                  </a:lnTo>
                  <a:lnTo>
                    <a:pt x="76898" y="1269631"/>
                  </a:lnTo>
                  <a:lnTo>
                    <a:pt x="93408" y="1232789"/>
                  </a:lnTo>
                  <a:lnTo>
                    <a:pt x="123278" y="1188339"/>
                  </a:lnTo>
                  <a:lnTo>
                    <a:pt x="160604" y="1151509"/>
                  </a:lnTo>
                  <a:lnTo>
                    <a:pt x="192557" y="1128661"/>
                  </a:lnTo>
                  <a:lnTo>
                    <a:pt x="240347" y="1105789"/>
                  </a:lnTo>
                  <a:lnTo>
                    <a:pt x="266026" y="1098181"/>
                  </a:lnTo>
                  <a:lnTo>
                    <a:pt x="279298" y="1094359"/>
                  </a:lnTo>
                  <a:lnTo>
                    <a:pt x="292684" y="1091831"/>
                  </a:lnTo>
                  <a:lnTo>
                    <a:pt x="320421" y="1089279"/>
                  </a:lnTo>
                  <a:lnTo>
                    <a:pt x="348653" y="1089279"/>
                  </a:lnTo>
                  <a:lnTo>
                    <a:pt x="389826" y="1094359"/>
                  </a:lnTo>
                  <a:lnTo>
                    <a:pt x="428498" y="1105789"/>
                  </a:lnTo>
                  <a:lnTo>
                    <a:pt x="465112" y="1122311"/>
                  </a:lnTo>
                  <a:lnTo>
                    <a:pt x="509054" y="1152779"/>
                  </a:lnTo>
                  <a:lnTo>
                    <a:pt x="546087" y="1189609"/>
                  </a:lnTo>
                  <a:lnTo>
                    <a:pt x="568604" y="1222629"/>
                  </a:lnTo>
                  <a:lnTo>
                    <a:pt x="586740" y="1258189"/>
                  </a:lnTo>
                  <a:lnTo>
                    <a:pt x="599478" y="1296289"/>
                  </a:lnTo>
                  <a:lnTo>
                    <a:pt x="606628" y="1336929"/>
                  </a:lnTo>
                  <a:lnTo>
                    <a:pt x="607987" y="1364881"/>
                  </a:lnTo>
                  <a:lnTo>
                    <a:pt x="607987" y="1272819"/>
                  </a:lnTo>
                  <a:lnTo>
                    <a:pt x="588048" y="1226439"/>
                  </a:lnTo>
                  <a:lnTo>
                    <a:pt x="557085" y="1180731"/>
                  </a:lnTo>
                  <a:lnTo>
                    <a:pt x="517931" y="1140079"/>
                  </a:lnTo>
                  <a:lnTo>
                    <a:pt x="483908" y="1115961"/>
                  </a:lnTo>
                  <a:lnTo>
                    <a:pt x="446595" y="1096911"/>
                  </a:lnTo>
                  <a:lnTo>
                    <a:pt x="406298" y="1082929"/>
                  </a:lnTo>
                  <a:lnTo>
                    <a:pt x="363702" y="1075309"/>
                  </a:lnTo>
                  <a:lnTo>
                    <a:pt x="349021" y="1074039"/>
                  </a:lnTo>
                  <a:lnTo>
                    <a:pt x="319290" y="1074039"/>
                  </a:lnTo>
                  <a:lnTo>
                    <a:pt x="261988" y="1082929"/>
                  </a:lnTo>
                  <a:lnTo>
                    <a:pt x="221792" y="1096911"/>
                  </a:lnTo>
                  <a:lnTo>
                    <a:pt x="184467" y="1115961"/>
                  </a:lnTo>
                  <a:lnTo>
                    <a:pt x="150583" y="1140079"/>
                  </a:lnTo>
                  <a:lnTo>
                    <a:pt x="111404" y="1179461"/>
                  </a:lnTo>
                  <a:lnTo>
                    <a:pt x="87134" y="1213739"/>
                  </a:lnTo>
                  <a:lnTo>
                    <a:pt x="67983" y="1251839"/>
                  </a:lnTo>
                  <a:lnTo>
                    <a:pt x="54394" y="1291209"/>
                  </a:lnTo>
                  <a:lnTo>
                    <a:pt x="46748" y="1334389"/>
                  </a:lnTo>
                  <a:lnTo>
                    <a:pt x="45250" y="1364881"/>
                  </a:lnTo>
                  <a:lnTo>
                    <a:pt x="45567" y="1377581"/>
                  </a:lnTo>
                  <a:lnTo>
                    <a:pt x="51054" y="1423289"/>
                  </a:lnTo>
                  <a:lnTo>
                    <a:pt x="62636" y="1463929"/>
                  </a:lnTo>
                  <a:lnTo>
                    <a:pt x="79984" y="1502029"/>
                  </a:lnTo>
                  <a:lnTo>
                    <a:pt x="86931" y="1514729"/>
                  </a:lnTo>
                  <a:lnTo>
                    <a:pt x="110959" y="1549031"/>
                  </a:lnTo>
                  <a:lnTo>
                    <a:pt x="150012" y="1588389"/>
                  </a:lnTo>
                  <a:lnTo>
                    <a:pt x="184124" y="1612531"/>
                  </a:lnTo>
                  <a:lnTo>
                    <a:pt x="196202" y="1618881"/>
                  </a:lnTo>
                  <a:lnTo>
                    <a:pt x="208610" y="1626489"/>
                  </a:lnTo>
                  <a:lnTo>
                    <a:pt x="247891" y="1641729"/>
                  </a:lnTo>
                  <a:lnTo>
                    <a:pt x="304241" y="1653159"/>
                  </a:lnTo>
                  <a:lnTo>
                    <a:pt x="318922" y="1654429"/>
                  </a:lnTo>
                  <a:lnTo>
                    <a:pt x="348653" y="1654429"/>
                  </a:lnTo>
                  <a:lnTo>
                    <a:pt x="377786" y="1651889"/>
                  </a:lnTo>
                  <a:lnTo>
                    <a:pt x="392010" y="1648079"/>
                  </a:lnTo>
                  <a:lnTo>
                    <a:pt x="405955" y="1645539"/>
                  </a:lnTo>
                  <a:lnTo>
                    <a:pt x="446265" y="1631581"/>
                  </a:lnTo>
                  <a:lnTo>
                    <a:pt x="483565" y="1612531"/>
                  </a:lnTo>
                  <a:lnTo>
                    <a:pt x="517385" y="1588389"/>
                  </a:lnTo>
                  <a:lnTo>
                    <a:pt x="556628" y="1549031"/>
                  </a:lnTo>
                  <a:lnTo>
                    <a:pt x="580910" y="1514729"/>
                  </a:lnTo>
                  <a:lnTo>
                    <a:pt x="600049" y="1477911"/>
                  </a:lnTo>
                  <a:lnTo>
                    <a:pt x="613651" y="1437259"/>
                  </a:lnTo>
                  <a:lnTo>
                    <a:pt x="621284" y="1394079"/>
                  </a:lnTo>
                  <a:lnTo>
                    <a:pt x="622414" y="1380109"/>
                  </a:lnTo>
                  <a:lnTo>
                    <a:pt x="622795" y="1364881"/>
                  </a:lnTo>
                  <a:close/>
                </a:path>
                <a:path w="657225" h="3717290">
                  <a:moveTo>
                    <a:pt x="627456" y="320040"/>
                  </a:moveTo>
                  <a:lnTo>
                    <a:pt x="624141" y="275590"/>
                  </a:lnTo>
                  <a:lnTo>
                    <a:pt x="614514" y="233692"/>
                  </a:lnTo>
                  <a:lnTo>
                    <a:pt x="612648" y="227977"/>
                  </a:lnTo>
                  <a:lnTo>
                    <a:pt x="612648" y="320040"/>
                  </a:lnTo>
                  <a:lnTo>
                    <a:pt x="612267" y="334010"/>
                  </a:lnTo>
                  <a:lnTo>
                    <a:pt x="606983" y="375932"/>
                  </a:lnTo>
                  <a:lnTo>
                    <a:pt x="595807" y="415290"/>
                  </a:lnTo>
                  <a:lnTo>
                    <a:pt x="579297" y="450850"/>
                  </a:lnTo>
                  <a:lnTo>
                    <a:pt x="549402" y="495300"/>
                  </a:lnTo>
                  <a:lnTo>
                    <a:pt x="512089" y="532142"/>
                  </a:lnTo>
                  <a:lnTo>
                    <a:pt x="480148" y="554990"/>
                  </a:lnTo>
                  <a:lnTo>
                    <a:pt x="468782" y="562610"/>
                  </a:lnTo>
                  <a:lnTo>
                    <a:pt x="456920" y="567690"/>
                  </a:lnTo>
                  <a:lnTo>
                    <a:pt x="444817" y="574040"/>
                  </a:lnTo>
                  <a:lnTo>
                    <a:pt x="432308" y="577850"/>
                  </a:lnTo>
                  <a:lnTo>
                    <a:pt x="419582" y="582942"/>
                  </a:lnTo>
                  <a:lnTo>
                    <a:pt x="406577" y="586740"/>
                  </a:lnTo>
                  <a:lnTo>
                    <a:pt x="379780" y="591832"/>
                  </a:lnTo>
                  <a:lnTo>
                    <a:pt x="352196" y="594360"/>
                  </a:lnTo>
                  <a:lnTo>
                    <a:pt x="323951" y="594360"/>
                  </a:lnTo>
                  <a:lnTo>
                    <a:pt x="269684" y="586740"/>
                  </a:lnTo>
                  <a:lnTo>
                    <a:pt x="219354" y="567690"/>
                  </a:lnTo>
                  <a:lnTo>
                    <a:pt x="185216" y="547382"/>
                  </a:lnTo>
                  <a:lnTo>
                    <a:pt x="144272" y="513092"/>
                  </a:lnTo>
                  <a:lnTo>
                    <a:pt x="110921" y="472440"/>
                  </a:lnTo>
                  <a:lnTo>
                    <a:pt x="91440" y="438150"/>
                  </a:lnTo>
                  <a:lnTo>
                    <a:pt x="76936" y="401332"/>
                  </a:lnTo>
                  <a:lnTo>
                    <a:pt x="67830" y="360692"/>
                  </a:lnTo>
                  <a:lnTo>
                    <a:pt x="64719" y="318782"/>
                  </a:lnTo>
                  <a:lnTo>
                    <a:pt x="65100" y="304800"/>
                  </a:lnTo>
                  <a:lnTo>
                    <a:pt x="70396" y="262890"/>
                  </a:lnTo>
                  <a:lnTo>
                    <a:pt x="81559" y="224790"/>
                  </a:lnTo>
                  <a:lnTo>
                    <a:pt x="98069" y="187960"/>
                  </a:lnTo>
                  <a:lnTo>
                    <a:pt x="127952" y="143510"/>
                  </a:lnTo>
                  <a:lnTo>
                    <a:pt x="165265" y="106692"/>
                  </a:lnTo>
                  <a:lnTo>
                    <a:pt x="197218" y="83832"/>
                  </a:lnTo>
                  <a:lnTo>
                    <a:pt x="245021" y="60960"/>
                  </a:lnTo>
                  <a:lnTo>
                    <a:pt x="270700" y="53340"/>
                  </a:lnTo>
                  <a:lnTo>
                    <a:pt x="283972" y="49542"/>
                  </a:lnTo>
                  <a:lnTo>
                    <a:pt x="297357" y="46990"/>
                  </a:lnTo>
                  <a:lnTo>
                    <a:pt x="325081" y="44450"/>
                  </a:lnTo>
                  <a:lnTo>
                    <a:pt x="353326" y="44450"/>
                  </a:lnTo>
                  <a:lnTo>
                    <a:pt x="394500" y="49542"/>
                  </a:lnTo>
                  <a:lnTo>
                    <a:pt x="433171" y="60960"/>
                  </a:lnTo>
                  <a:lnTo>
                    <a:pt x="469785" y="77482"/>
                  </a:lnTo>
                  <a:lnTo>
                    <a:pt x="513715" y="107950"/>
                  </a:lnTo>
                  <a:lnTo>
                    <a:pt x="550760" y="144792"/>
                  </a:lnTo>
                  <a:lnTo>
                    <a:pt x="573265" y="177800"/>
                  </a:lnTo>
                  <a:lnTo>
                    <a:pt x="591413" y="213360"/>
                  </a:lnTo>
                  <a:lnTo>
                    <a:pt x="604151" y="251460"/>
                  </a:lnTo>
                  <a:lnTo>
                    <a:pt x="611301" y="292100"/>
                  </a:lnTo>
                  <a:lnTo>
                    <a:pt x="612648" y="320040"/>
                  </a:lnTo>
                  <a:lnTo>
                    <a:pt x="612648" y="227977"/>
                  </a:lnTo>
                  <a:lnTo>
                    <a:pt x="592721" y="181610"/>
                  </a:lnTo>
                  <a:lnTo>
                    <a:pt x="561733" y="135890"/>
                  </a:lnTo>
                  <a:lnTo>
                    <a:pt x="522605" y="96532"/>
                  </a:lnTo>
                  <a:lnTo>
                    <a:pt x="488569" y="71132"/>
                  </a:lnTo>
                  <a:lnTo>
                    <a:pt x="451269" y="52082"/>
                  </a:lnTo>
                  <a:lnTo>
                    <a:pt x="410959" y="38100"/>
                  </a:lnTo>
                  <a:lnTo>
                    <a:pt x="368363" y="30492"/>
                  </a:lnTo>
                  <a:lnTo>
                    <a:pt x="353695" y="30492"/>
                  </a:lnTo>
                  <a:lnTo>
                    <a:pt x="338823" y="29210"/>
                  </a:lnTo>
                  <a:lnTo>
                    <a:pt x="323964" y="29210"/>
                  </a:lnTo>
                  <a:lnTo>
                    <a:pt x="309295" y="30492"/>
                  </a:lnTo>
                  <a:lnTo>
                    <a:pt x="266649" y="38100"/>
                  </a:lnTo>
                  <a:lnTo>
                    <a:pt x="226466" y="52082"/>
                  </a:lnTo>
                  <a:lnTo>
                    <a:pt x="189141" y="71132"/>
                  </a:lnTo>
                  <a:lnTo>
                    <a:pt x="155244" y="95250"/>
                  </a:lnTo>
                  <a:lnTo>
                    <a:pt x="116078" y="134632"/>
                  </a:lnTo>
                  <a:lnTo>
                    <a:pt x="91795" y="168910"/>
                  </a:lnTo>
                  <a:lnTo>
                    <a:pt x="72656" y="207010"/>
                  </a:lnTo>
                  <a:lnTo>
                    <a:pt x="59055" y="246392"/>
                  </a:lnTo>
                  <a:lnTo>
                    <a:pt x="51422" y="289560"/>
                  </a:lnTo>
                  <a:lnTo>
                    <a:pt x="49911" y="320040"/>
                  </a:lnTo>
                  <a:lnTo>
                    <a:pt x="50241" y="332740"/>
                  </a:lnTo>
                  <a:lnTo>
                    <a:pt x="55727" y="378460"/>
                  </a:lnTo>
                  <a:lnTo>
                    <a:pt x="67310" y="419100"/>
                  </a:lnTo>
                  <a:lnTo>
                    <a:pt x="84658" y="457200"/>
                  </a:lnTo>
                  <a:lnTo>
                    <a:pt x="91605" y="469900"/>
                  </a:lnTo>
                  <a:lnTo>
                    <a:pt x="115620" y="504190"/>
                  </a:lnTo>
                  <a:lnTo>
                    <a:pt x="154673" y="543560"/>
                  </a:lnTo>
                  <a:lnTo>
                    <a:pt x="188798" y="567690"/>
                  </a:lnTo>
                  <a:lnTo>
                    <a:pt x="226123" y="586740"/>
                  </a:lnTo>
                  <a:lnTo>
                    <a:pt x="280200" y="604532"/>
                  </a:lnTo>
                  <a:lnTo>
                    <a:pt x="294538" y="605790"/>
                  </a:lnTo>
                  <a:lnTo>
                    <a:pt x="308914" y="608342"/>
                  </a:lnTo>
                  <a:lnTo>
                    <a:pt x="323583" y="609600"/>
                  </a:lnTo>
                  <a:lnTo>
                    <a:pt x="353314" y="609600"/>
                  </a:lnTo>
                  <a:lnTo>
                    <a:pt x="382447" y="607060"/>
                  </a:lnTo>
                  <a:lnTo>
                    <a:pt x="396671" y="603250"/>
                  </a:lnTo>
                  <a:lnTo>
                    <a:pt x="410629" y="600710"/>
                  </a:lnTo>
                  <a:lnTo>
                    <a:pt x="450926" y="586740"/>
                  </a:lnTo>
                  <a:lnTo>
                    <a:pt x="488238" y="567690"/>
                  </a:lnTo>
                  <a:lnTo>
                    <a:pt x="522058" y="543560"/>
                  </a:lnTo>
                  <a:lnTo>
                    <a:pt x="561289" y="504190"/>
                  </a:lnTo>
                  <a:lnTo>
                    <a:pt x="585571" y="469900"/>
                  </a:lnTo>
                  <a:lnTo>
                    <a:pt x="604723" y="433082"/>
                  </a:lnTo>
                  <a:lnTo>
                    <a:pt x="618312" y="392442"/>
                  </a:lnTo>
                  <a:lnTo>
                    <a:pt x="625957" y="349250"/>
                  </a:lnTo>
                  <a:lnTo>
                    <a:pt x="627075" y="335292"/>
                  </a:lnTo>
                  <a:lnTo>
                    <a:pt x="627456" y="320040"/>
                  </a:lnTo>
                  <a:close/>
                </a:path>
                <a:path w="657225" h="3717290">
                  <a:moveTo>
                    <a:pt x="636892" y="3397085"/>
                  </a:moveTo>
                  <a:lnTo>
                    <a:pt x="633133" y="3348825"/>
                  </a:lnTo>
                  <a:lnTo>
                    <a:pt x="622388" y="3301835"/>
                  </a:lnTo>
                  <a:lnTo>
                    <a:pt x="622084" y="3300996"/>
                  </a:lnTo>
                  <a:lnTo>
                    <a:pt x="622084" y="3398355"/>
                  </a:lnTo>
                  <a:lnTo>
                    <a:pt x="621703" y="3413595"/>
                  </a:lnTo>
                  <a:lnTo>
                    <a:pt x="615975" y="3459315"/>
                  </a:lnTo>
                  <a:lnTo>
                    <a:pt x="603694" y="3502495"/>
                  </a:lnTo>
                  <a:lnTo>
                    <a:pt x="585558" y="3543135"/>
                  </a:lnTo>
                  <a:lnTo>
                    <a:pt x="552970" y="3591395"/>
                  </a:lnTo>
                  <a:lnTo>
                    <a:pt x="511848" y="3633305"/>
                  </a:lnTo>
                  <a:lnTo>
                    <a:pt x="475996" y="3658705"/>
                  </a:lnTo>
                  <a:lnTo>
                    <a:pt x="436778" y="3679025"/>
                  </a:lnTo>
                  <a:lnTo>
                    <a:pt x="379742" y="3696805"/>
                  </a:lnTo>
                  <a:lnTo>
                    <a:pt x="334251" y="3703155"/>
                  </a:lnTo>
                  <a:lnTo>
                    <a:pt x="303022" y="3703155"/>
                  </a:lnTo>
                  <a:lnTo>
                    <a:pt x="257441" y="3696805"/>
                  </a:lnTo>
                  <a:lnTo>
                    <a:pt x="200380" y="3679025"/>
                  </a:lnTo>
                  <a:lnTo>
                    <a:pt x="161099" y="3658705"/>
                  </a:lnTo>
                  <a:lnTo>
                    <a:pt x="125590" y="3633305"/>
                  </a:lnTo>
                  <a:lnTo>
                    <a:pt x="84353" y="3592665"/>
                  </a:lnTo>
                  <a:lnTo>
                    <a:pt x="58839" y="3555835"/>
                  </a:lnTo>
                  <a:lnTo>
                    <a:pt x="38709" y="3516465"/>
                  </a:lnTo>
                  <a:lnTo>
                    <a:pt x="24422" y="3474555"/>
                  </a:lnTo>
                  <a:lnTo>
                    <a:pt x="16395" y="3428835"/>
                  </a:lnTo>
                  <a:lnTo>
                    <a:pt x="14808" y="3398355"/>
                  </a:lnTo>
                  <a:lnTo>
                    <a:pt x="15189" y="3381845"/>
                  </a:lnTo>
                  <a:lnTo>
                    <a:pt x="20916" y="3336125"/>
                  </a:lnTo>
                  <a:lnTo>
                    <a:pt x="33197" y="3292945"/>
                  </a:lnTo>
                  <a:lnTo>
                    <a:pt x="44716" y="3266275"/>
                  </a:lnTo>
                  <a:lnTo>
                    <a:pt x="51320" y="3252305"/>
                  </a:lnTo>
                  <a:lnTo>
                    <a:pt x="83908" y="3204045"/>
                  </a:lnTo>
                  <a:lnTo>
                    <a:pt x="125044" y="3163405"/>
                  </a:lnTo>
                  <a:lnTo>
                    <a:pt x="160769" y="3136735"/>
                  </a:lnTo>
                  <a:lnTo>
                    <a:pt x="173482" y="3130385"/>
                  </a:lnTo>
                  <a:lnTo>
                    <a:pt x="186563" y="3122765"/>
                  </a:lnTo>
                  <a:lnTo>
                    <a:pt x="227952" y="3106255"/>
                  </a:lnTo>
                  <a:lnTo>
                    <a:pt x="272008" y="3096095"/>
                  </a:lnTo>
                  <a:lnTo>
                    <a:pt x="302641" y="3093555"/>
                  </a:lnTo>
                  <a:lnTo>
                    <a:pt x="333870" y="3093555"/>
                  </a:lnTo>
                  <a:lnTo>
                    <a:pt x="379450" y="3098635"/>
                  </a:lnTo>
                  <a:lnTo>
                    <a:pt x="436435" y="3116415"/>
                  </a:lnTo>
                  <a:lnTo>
                    <a:pt x="475691" y="3136735"/>
                  </a:lnTo>
                  <a:lnTo>
                    <a:pt x="511289" y="3162135"/>
                  </a:lnTo>
                  <a:lnTo>
                    <a:pt x="552538" y="3204045"/>
                  </a:lnTo>
                  <a:lnTo>
                    <a:pt x="578053" y="3239605"/>
                  </a:lnTo>
                  <a:lnTo>
                    <a:pt x="598093" y="3278975"/>
                  </a:lnTo>
                  <a:lnTo>
                    <a:pt x="612470" y="3322167"/>
                  </a:lnTo>
                  <a:lnTo>
                    <a:pt x="620496" y="3366605"/>
                  </a:lnTo>
                  <a:lnTo>
                    <a:pt x="622084" y="3398355"/>
                  </a:lnTo>
                  <a:lnTo>
                    <a:pt x="622084" y="3300996"/>
                  </a:lnTo>
                  <a:lnTo>
                    <a:pt x="605218" y="3258655"/>
                  </a:lnTo>
                  <a:lnTo>
                    <a:pt x="581914" y="3218015"/>
                  </a:lnTo>
                  <a:lnTo>
                    <a:pt x="542899" y="3171025"/>
                  </a:lnTo>
                  <a:lnTo>
                    <a:pt x="496138" y="3132925"/>
                  </a:lnTo>
                  <a:lnTo>
                    <a:pt x="441896" y="3103715"/>
                  </a:lnTo>
                  <a:lnTo>
                    <a:pt x="416356" y="3093555"/>
                  </a:lnTo>
                  <a:lnTo>
                    <a:pt x="412623" y="3092285"/>
                  </a:lnTo>
                  <a:lnTo>
                    <a:pt x="382003" y="3084665"/>
                  </a:lnTo>
                  <a:lnTo>
                    <a:pt x="350418" y="3079585"/>
                  </a:lnTo>
                  <a:lnTo>
                    <a:pt x="334238" y="3078315"/>
                  </a:lnTo>
                  <a:lnTo>
                    <a:pt x="301523" y="3078315"/>
                  </a:lnTo>
                  <a:lnTo>
                    <a:pt x="253669" y="3084665"/>
                  </a:lnTo>
                  <a:lnTo>
                    <a:pt x="208470" y="3097365"/>
                  </a:lnTo>
                  <a:lnTo>
                    <a:pt x="166077" y="3117685"/>
                  </a:lnTo>
                  <a:lnTo>
                    <a:pt x="115049" y="3151975"/>
                  </a:lnTo>
                  <a:lnTo>
                    <a:pt x="72034" y="3195155"/>
                  </a:lnTo>
                  <a:lnTo>
                    <a:pt x="45796" y="3233255"/>
                  </a:lnTo>
                  <a:lnTo>
                    <a:pt x="38087" y="3245955"/>
                  </a:lnTo>
                  <a:lnTo>
                    <a:pt x="19164" y="3289135"/>
                  </a:lnTo>
                  <a:lnTo>
                    <a:pt x="6324" y="3333585"/>
                  </a:lnTo>
                  <a:lnTo>
                    <a:pt x="381" y="3381845"/>
                  </a:lnTo>
                  <a:lnTo>
                    <a:pt x="0" y="3398355"/>
                  </a:lnTo>
                  <a:lnTo>
                    <a:pt x="431" y="3414865"/>
                  </a:lnTo>
                  <a:lnTo>
                    <a:pt x="6565" y="3463125"/>
                  </a:lnTo>
                  <a:lnTo>
                    <a:pt x="19494" y="3508845"/>
                  </a:lnTo>
                  <a:lnTo>
                    <a:pt x="38646" y="3550755"/>
                  </a:lnTo>
                  <a:lnTo>
                    <a:pt x="73367" y="3601555"/>
                  </a:lnTo>
                  <a:lnTo>
                    <a:pt x="116674" y="3646005"/>
                  </a:lnTo>
                  <a:lnTo>
                    <a:pt x="153695" y="3671405"/>
                  </a:lnTo>
                  <a:lnTo>
                    <a:pt x="194945" y="3692995"/>
                  </a:lnTo>
                  <a:lnTo>
                    <a:pt x="239382" y="3708235"/>
                  </a:lnTo>
                  <a:lnTo>
                    <a:pt x="302653" y="3717125"/>
                  </a:lnTo>
                  <a:lnTo>
                    <a:pt x="335368" y="3717125"/>
                  </a:lnTo>
                  <a:lnTo>
                    <a:pt x="367360" y="3714585"/>
                  </a:lnTo>
                  <a:lnTo>
                    <a:pt x="413702" y="3703155"/>
                  </a:lnTo>
                  <a:lnTo>
                    <a:pt x="442925" y="3692995"/>
                  </a:lnTo>
                  <a:lnTo>
                    <a:pt x="457022" y="3685375"/>
                  </a:lnTo>
                  <a:lnTo>
                    <a:pt x="470712" y="3679025"/>
                  </a:lnTo>
                  <a:lnTo>
                    <a:pt x="521843" y="3643465"/>
                  </a:lnTo>
                  <a:lnTo>
                    <a:pt x="564857" y="3600285"/>
                  </a:lnTo>
                  <a:lnTo>
                    <a:pt x="591096" y="3563455"/>
                  </a:lnTo>
                  <a:lnTo>
                    <a:pt x="612152" y="3521545"/>
                  </a:lnTo>
                  <a:lnTo>
                    <a:pt x="626986" y="3477095"/>
                  </a:lnTo>
                  <a:lnTo>
                    <a:pt x="635317" y="3430105"/>
                  </a:lnTo>
                  <a:lnTo>
                    <a:pt x="636536" y="3412325"/>
                  </a:lnTo>
                  <a:lnTo>
                    <a:pt x="636892" y="3397085"/>
                  </a:lnTo>
                  <a:close/>
                </a:path>
                <a:path w="657225" h="3717290">
                  <a:moveTo>
                    <a:pt x="637362" y="2325878"/>
                  </a:moveTo>
                  <a:lnTo>
                    <a:pt x="633615" y="2277618"/>
                  </a:lnTo>
                  <a:lnTo>
                    <a:pt x="622884" y="2230628"/>
                  </a:lnTo>
                  <a:lnTo>
                    <a:pt x="622554" y="2229713"/>
                  </a:lnTo>
                  <a:lnTo>
                    <a:pt x="622554" y="2327148"/>
                  </a:lnTo>
                  <a:lnTo>
                    <a:pt x="622173" y="2342388"/>
                  </a:lnTo>
                  <a:lnTo>
                    <a:pt x="616445" y="2388108"/>
                  </a:lnTo>
                  <a:lnTo>
                    <a:pt x="604164" y="2431288"/>
                  </a:lnTo>
                  <a:lnTo>
                    <a:pt x="586041" y="2471928"/>
                  </a:lnTo>
                  <a:lnTo>
                    <a:pt x="553466" y="2520188"/>
                  </a:lnTo>
                  <a:lnTo>
                    <a:pt x="512305" y="2562110"/>
                  </a:lnTo>
                  <a:lnTo>
                    <a:pt x="476605" y="2587510"/>
                  </a:lnTo>
                  <a:lnTo>
                    <a:pt x="437324" y="2607818"/>
                  </a:lnTo>
                  <a:lnTo>
                    <a:pt x="380326" y="2625610"/>
                  </a:lnTo>
                  <a:lnTo>
                    <a:pt x="350151" y="2630678"/>
                  </a:lnTo>
                  <a:lnTo>
                    <a:pt x="334721" y="2630678"/>
                  </a:lnTo>
                  <a:lnTo>
                    <a:pt x="319112" y="2631960"/>
                  </a:lnTo>
                  <a:lnTo>
                    <a:pt x="303491" y="2631960"/>
                  </a:lnTo>
                  <a:lnTo>
                    <a:pt x="288074" y="2630678"/>
                  </a:lnTo>
                  <a:lnTo>
                    <a:pt x="228790" y="2617978"/>
                  </a:lnTo>
                  <a:lnTo>
                    <a:pt x="187490" y="2601468"/>
                  </a:lnTo>
                  <a:lnTo>
                    <a:pt x="149263" y="2579878"/>
                  </a:lnTo>
                  <a:lnTo>
                    <a:pt x="104482" y="2543060"/>
                  </a:lnTo>
                  <a:lnTo>
                    <a:pt x="67322" y="2497328"/>
                  </a:lnTo>
                  <a:lnTo>
                    <a:pt x="45326" y="2459228"/>
                  </a:lnTo>
                  <a:lnTo>
                    <a:pt x="29006" y="2417318"/>
                  </a:lnTo>
                  <a:lnTo>
                    <a:pt x="18821" y="2372868"/>
                  </a:lnTo>
                  <a:lnTo>
                    <a:pt x="15290" y="2327148"/>
                  </a:lnTo>
                  <a:lnTo>
                    <a:pt x="15633" y="2313178"/>
                  </a:lnTo>
                  <a:lnTo>
                    <a:pt x="21399" y="2264918"/>
                  </a:lnTo>
                  <a:lnTo>
                    <a:pt x="33667" y="2221738"/>
                  </a:lnTo>
                  <a:lnTo>
                    <a:pt x="45186" y="2195068"/>
                  </a:lnTo>
                  <a:lnTo>
                    <a:pt x="51803" y="2181098"/>
                  </a:lnTo>
                  <a:lnTo>
                    <a:pt x="84378" y="2132838"/>
                  </a:lnTo>
                  <a:lnTo>
                    <a:pt x="125526" y="2092198"/>
                  </a:lnTo>
                  <a:lnTo>
                    <a:pt x="161366" y="2065528"/>
                  </a:lnTo>
                  <a:lnTo>
                    <a:pt x="174053" y="2059178"/>
                  </a:lnTo>
                  <a:lnTo>
                    <a:pt x="187134" y="2051558"/>
                  </a:lnTo>
                  <a:lnTo>
                    <a:pt x="228384" y="2035048"/>
                  </a:lnTo>
                  <a:lnTo>
                    <a:pt x="272491" y="2024888"/>
                  </a:lnTo>
                  <a:lnTo>
                    <a:pt x="318731" y="2021078"/>
                  </a:lnTo>
                  <a:lnTo>
                    <a:pt x="365010" y="2024888"/>
                  </a:lnTo>
                  <a:lnTo>
                    <a:pt x="409054" y="2035048"/>
                  </a:lnTo>
                  <a:lnTo>
                    <a:pt x="463550" y="2057908"/>
                  </a:lnTo>
                  <a:lnTo>
                    <a:pt x="511784" y="2090928"/>
                  </a:lnTo>
                  <a:lnTo>
                    <a:pt x="553008" y="2132838"/>
                  </a:lnTo>
                  <a:lnTo>
                    <a:pt x="578535" y="2168398"/>
                  </a:lnTo>
                  <a:lnTo>
                    <a:pt x="598652" y="2207768"/>
                  </a:lnTo>
                  <a:lnTo>
                    <a:pt x="612940" y="2250948"/>
                  </a:lnTo>
                  <a:lnTo>
                    <a:pt x="620979" y="2295398"/>
                  </a:lnTo>
                  <a:lnTo>
                    <a:pt x="622554" y="2327148"/>
                  </a:lnTo>
                  <a:lnTo>
                    <a:pt x="622554" y="2229713"/>
                  </a:lnTo>
                  <a:lnTo>
                    <a:pt x="605751" y="2187448"/>
                  </a:lnTo>
                  <a:lnTo>
                    <a:pt x="582409" y="2146808"/>
                  </a:lnTo>
                  <a:lnTo>
                    <a:pt x="543331" y="2099818"/>
                  </a:lnTo>
                  <a:lnTo>
                    <a:pt x="496684" y="2061718"/>
                  </a:lnTo>
                  <a:lnTo>
                    <a:pt x="442429" y="2032508"/>
                  </a:lnTo>
                  <a:lnTo>
                    <a:pt x="382511" y="2013458"/>
                  </a:lnTo>
                  <a:lnTo>
                    <a:pt x="334721" y="2007108"/>
                  </a:lnTo>
                  <a:lnTo>
                    <a:pt x="301993" y="2007108"/>
                  </a:lnTo>
                  <a:lnTo>
                    <a:pt x="254152" y="2013458"/>
                  </a:lnTo>
                  <a:lnTo>
                    <a:pt x="208902" y="2026158"/>
                  </a:lnTo>
                  <a:lnTo>
                    <a:pt x="166649" y="2045208"/>
                  </a:lnTo>
                  <a:lnTo>
                    <a:pt x="115570" y="2080768"/>
                  </a:lnTo>
                  <a:lnTo>
                    <a:pt x="72478" y="2123948"/>
                  </a:lnTo>
                  <a:lnTo>
                    <a:pt x="46304" y="2160778"/>
                  </a:lnTo>
                  <a:lnTo>
                    <a:pt x="25234" y="2202688"/>
                  </a:lnTo>
                  <a:lnTo>
                    <a:pt x="10375" y="2247138"/>
                  </a:lnTo>
                  <a:lnTo>
                    <a:pt x="2057" y="2294128"/>
                  </a:lnTo>
                  <a:lnTo>
                    <a:pt x="482" y="2327148"/>
                  </a:lnTo>
                  <a:lnTo>
                    <a:pt x="914" y="2343658"/>
                  </a:lnTo>
                  <a:lnTo>
                    <a:pt x="7048" y="2391918"/>
                  </a:lnTo>
                  <a:lnTo>
                    <a:pt x="19977" y="2437638"/>
                  </a:lnTo>
                  <a:lnTo>
                    <a:pt x="39128" y="2479548"/>
                  </a:lnTo>
                  <a:lnTo>
                    <a:pt x="73850" y="2530360"/>
                  </a:lnTo>
                  <a:lnTo>
                    <a:pt x="117144" y="2573528"/>
                  </a:lnTo>
                  <a:lnTo>
                    <a:pt x="154266" y="2600210"/>
                  </a:lnTo>
                  <a:lnTo>
                    <a:pt x="195465" y="2621788"/>
                  </a:lnTo>
                  <a:lnTo>
                    <a:pt x="239864" y="2637028"/>
                  </a:lnTo>
                  <a:lnTo>
                    <a:pt x="255358" y="2639568"/>
                  </a:lnTo>
                  <a:lnTo>
                    <a:pt x="271030" y="2643378"/>
                  </a:lnTo>
                  <a:lnTo>
                    <a:pt x="303123" y="2645918"/>
                  </a:lnTo>
                  <a:lnTo>
                    <a:pt x="335851" y="2645918"/>
                  </a:lnTo>
                  <a:lnTo>
                    <a:pt x="383692" y="2639568"/>
                  </a:lnTo>
                  <a:lnTo>
                    <a:pt x="428904" y="2626868"/>
                  </a:lnTo>
                  <a:lnTo>
                    <a:pt x="471284" y="2607818"/>
                  </a:lnTo>
                  <a:lnTo>
                    <a:pt x="522274" y="2572270"/>
                  </a:lnTo>
                  <a:lnTo>
                    <a:pt x="565365" y="2529078"/>
                  </a:lnTo>
                  <a:lnTo>
                    <a:pt x="591578" y="2492248"/>
                  </a:lnTo>
                  <a:lnTo>
                    <a:pt x="612635" y="2450338"/>
                  </a:lnTo>
                  <a:lnTo>
                    <a:pt x="627468" y="2405888"/>
                  </a:lnTo>
                  <a:lnTo>
                    <a:pt x="635787" y="2358898"/>
                  </a:lnTo>
                  <a:lnTo>
                    <a:pt x="637006" y="2341118"/>
                  </a:lnTo>
                  <a:lnTo>
                    <a:pt x="637362" y="2325878"/>
                  </a:lnTo>
                  <a:close/>
                </a:path>
                <a:path w="657225" h="3717290">
                  <a:moveTo>
                    <a:pt x="652411" y="1363611"/>
                  </a:moveTo>
                  <a:lnTo>
                    <a:pt x="648665" y="1315339"/>
                  </a:lnTo>
                  <a:lnTo>
                    <a:pt x="637921" y="1268361"/>
                  </a:lnTo>
                  <a:lnTo>
                    <a:pt x="637603" y="1267485"/>
                  </a:lnTo>
                  <a:lnTo>
                    <a:pt x="637603" y="1364881"/>
                  </a:lnTo>
                  <a:lnTo>
                    <a:pt x="637222" y="1380109"/>
                  </a:lnTo>
                  <a:lnTo>
                    <a:pt x="631494" y="1425829"/>
                  </a:lnTo>
                  <a:lnTo>
                    <a:pt x="619213" y="1469009"/>
                  </a:lnTo>
                  <a:lnTo>
                    <a:pt x="601091" y="1509661"/>
                  </a:lnTo>
                  <a:lnTo>
                    <a:pt x="568515" y="1557909"/>
                  </a:lnTo>
                  <a:lnTo>
                    <a:pt x="527354" y="1599831"/>
                  </a:lnTo>
                  <a:lnTo>
                    <a:pt x="491655" y="1625231"/>
                  </a:lnTo>
                  <a:lnTo>
                    <a:pt x="452374" y="1645539"/>
                  </a:lnTo>
                  <a:lnTo>
                    <a:pt x="395376" y="1663331"/>
                  </a:lnTo>
                  <a:lnTo>
                    <a:pt x="365201" y="1668411"/>
                  </a:lnTo>
                  <a:lnTo>
                    <a:pt x="349770" y="1668411"/>
                  </a:lnTo>
                  <a:lnTo>
                    <a:pt x="334162" y="1669681"/>
                  </a:lnTo>
                  <a:lnTo>
                    <a:pt x="318541" y="1668411"/>
                  </a:lnTo>
                  <a:lnTo>
                    <a:pt x="303123" y="1668411"/>
                  </a:lnTo>
                  <a:lnTo>
                    <a:pt x="272973" y="1663331"/>
                  </a:lnTo>
                  <a:lnTo>
                    <a:pt x="229717" y="1650631"/>
                  </a:lnTo>
                  <a:lnTo>
                    <a:pt x="189420" y="1632839"/>
                  </a:lnTo>
                  <a:lnTo>
                    <a:pt x="141122" y="1599831"/>
                  </a:lnTo>
                  <a:lnTo>
                    <a:pt x="99974" y="1559179"/>
                  </a:lnTo>
                  <a:lnTo>
                    <a:pt x="74472" y="1522361"/>
                  </a:lnTo>
                  <a:lnTo>
                    <a:pt x="54317" y="1482979"/>
                  </a:lnTo>
                  <a:lnTo>
                    <a:pt x="40043" y="1441081"/>
                  </a:lnTo>
                  <a:lnTo>
                    <a:pt x="32016" y="1395361"/>
                  </a:lnTo>
                  <a:lnTo>
                    <a:pt x="30429" y="1364881"/>
                  </a:lnTo>
                  <a:lnTo>
                    <a:pt x="30810" y="1348359"/>
                  </a:lnTo>
                  <a:lnTo>
                    <a:pt x="36537" y="1302639"/>
                  </a:lnTo>
                  <a:lnTo>
                    <a:pt x="48818" y="1259459"/>
                  </a:lnTo>
                  <a:lnTo>
                    <a:pt x="60337" y="1232789"/>
                  </a:lnTo>
                  <a:lnTo>
                    <a:pt x="66941" y="1218831"/>
                  </a:lnTo>
                  <a:lnTo>
                    <a:pt x="99529" y="1170559"/>
                  </a:lnTo>
                  <a:lnTo>
                    <a:pt x="140550" y="1129931"/>
                  </a:lnTo>
                  <a:lnTo>
                    <a:pt x="176390" y="1103261"/>
                  </a:lnTo>
                  <a:lnTo>
                    <a:pt x="189103" y="1096911"/>
                  </a:lnTo>
                  <a:lnTo>
                    <a:pt x="202184" y="1089279"/>
                  </a:lnTo>
                  <a:lnTo>
                    <a:pt x="243484" y="1072781"/>
                  </a:lnTo>
                  <a:lnTo>
                    <a:pt x="287540" y="1062609"/>
                  </a:lnTo>
                  <a:lnTo>
                    <a:pt x="318173" y="1060081"/>
                  </a:lnTo>
                  <a:lnTo>
                    <a:pt x="349402" y="1060081"/>
                  </a:lnTo>
                  <a:lnTo>
                    <a:pt x="394982" y="1065161"/>
                  </a:lnTo>
                  <a:lnTo>
                    <a:pt x="452031" y="1082929"/>
                  </a:lnTo>
                  <a:lnTo>
                    <a:pt x="491312" y="1103261"/>
                  </a:lnTo>
                  <a:lnTo>
                    <a:pt x="526821" y="1128661"/>
                  </a:lnTo>
                  <a:lnTo>
                    <a:pt x="568058" y="1170559"/>
                  </a:lnTo>
                  <a:lnTo>
                    <a:pt x="593585" y="1206131"/>
                  </a:lnTo>
                  <a:lnTo>
                    <a:pt x="613702" y="1245489"/>
                  </a:lnTo>
                  <a:lnTo>
                    <a:pt x="627989" y="1287411"/>
                  </a:lnTo>
                  <a:lnTo>
                    <a:pt x="636028" y="1333131"/>
                  </a:lnTo>
                  <a:lnTo>
                    <a:pt x="637603" y="1364881"/>
                  </a:lnTo>
                  <a:lnTo>
                    <a:pt x="637603" y="1267485"/>
                  </a:lnTo>
                  <a:lnTo>
                    <a:pt x="620801" y="1225181"/>
                  </a:lnTo>
                  <a:lnTo>
                    <a:pt x="597433" y="1184529"/>
                  </a:lnTo>
                  <a:lnTo>
                    <a:pt x="558406" y="1137539"/>
                  </a:lnTo>
                  <a:lnTo>
                    <a:pt x="511733" y="1099439"/>
                  </a:lnTo>
                  <a:lnTo>
                    <a:pt x="457479" y="1070229"/>
                  </a:lnTo>
                  <a:lnTo>
                    <a:pt x="431876" y="1060081"/>
                  </a:lnTo>
                  <a:lnTo>
                    <a:pt x="428142" y="1058811"/>
                  </a:lnTo>
                  <a:lnTo>
                    <a:pt x="397560" y="1051179"/>
                  </a:lnTo>
                  <a:lnTo>
                    <a:pt x="365950" y="1046111"/>
                  </a:lnTo>
                  <a:lnTo>
                    <a:pt x="349770" y="1044829"/>
                  </a:lnTo>
                  <a:lnTo>
                    <a:pt x="317042" y="1044829"/>
                  </a:lnTo>
                  <a:lnTo>
                    <a:pt x="269201" y="1051179"/>
                  </a:lnTo>
                  <a:lnTo>
                    <a:pt x="223951" y="1063879"/>
                  </a:lnTo>
                  <a:lnTo>
                    <a:pt x="181698" y="1082929"/>
                  </a:lnTo>
                  <a:lnTo>
                    <a:pt x="168300" y="1091831"/>
                  </a:lnTo>
                  <a:lnTo>
                    <a:pt x="155143" y="1099439"/>
                  </a:lnTo>
                  <a:lnTo>
                    <a:pt x="108140" y="1138809"/>
                  </a:lnTo>
                  <a:lnTo>
                    <a:pt x="69684" y="1185811"/>
                  </a:lnTo>
                  <a:lnTo>
                    <a:pt x="46863" y="1226439"/>
                  </a:lnTo>
                  <a:lnTo>
                    <a:pt x="29794" y="1269631"/>
                  </a:lnTo>
                  <a:lnTo>
                    <a:pt x="19227" y="1316609"/>
                  </a:lnTo>
                  <a:lnTo>
                    <a:pt x="15621" y="1364881"/>
                  </a:lnTo>
                  <a:lnTo>
                    <a:pt x="16052" y="1381379"/>
                  </a:lnTo>
                  <a:lnTo>
                    <a:pt x="22186" y="1429639"/>
                  </a:lnTo>
                  <a:lnTo>
                    <a:pt x="35077" y="1475359"/>
                  </a:lnTo>
                  <a:lnTo>
                    <a:pt x="54267" y="1517281"/>
                  </a:lnTo>
                  <a:lnTo>
                    <a:pt x="88988" y="1568081"/>
                  </a:lnTo>
                  <a:lnTo>
                    <a:pt x="132232" y="1611261"/>
                  </a:lnTo>
                  <a:lnTo>
                    <a:pt x="169316" y="1637931"/>
                  </a:lnTo>
                  <a:lnTo>
                    <a:pt x="210515" y="1659509"/>
                  </a:lnTo>
                  <a:lnTo>
                    <a:pt x="254914" y="1674761"/>
                  </a:lnTo>
                  <a:lnTo>
                    <a:pt x="270408" y="1677289"/>
                  </a:lnTo>
                  <a:lnTo>
                    <a:pt x="286080" y="1681111"/>
                  </a:lnTo>
                  <a:lnTo>
                    <a:pt x="318173" y="1683639"/>
                  </a:lnTo>
                  <a:lnTo>
                    <a:pt x="350901" y="1683639"/>
                  </a:lnTo>
                  <a:lnTo>
                    <a:pt x="398741" y="1677289"/>
                  </a:lnTo>
                  <a:lnTo>
                    <a:pt x="443953" y="1664589"/>
                  </a:lnTo>
                  <a:lnTo>
                    <a:pt x="486333" y="1645539"/>
                  </a:lnTo>
                  <a:lnTo>
                    <a:pt x="537324" y="1609979"/>
                  </a:lnTo>
                  <a:lnTo>
                    <a:pt x="580415" y="1566811"/>
                  </a:lnTo>
                  <a:lnTo>
                    <a:pt x="606628" y="1529981"/>
                  </a:lnTo>
                  <a:lnTo>
                    <a:pt x="627684" y="1488059"/>
                  </a:lnTo>
                  <a:lnTo>
                    <a:pt x="642518" y="1443609"/>
                  </a:lnTo>
                  <a:lnTo>
                    <a:pt x="650836" y="1396631"/>
                  </a:lnTo>
                  <a:lnTo>
                    <a:pt x="652056" y="1378839"/>
                  </a:lnTo>
                  <a:lnTo>
                    <a:pt x="652411" y="1363611"/>
                  </a:lnTo>
                  <a:close/>
                </a:path>
                <a:path w="657225" h="3717290">
                  <a:moveTo>
                    <a:pt x="657085" y="318782"/>
                  </a:moveTo>
                  <a:lnTo>
                    <a:pt x="653326" y="270510"/>
                  </a:lnTo>
                  <a:lnTo>
                    <a:pt x="642581" y="223532"/>
                  </a:lnTo>
                  <a:lnTo>
                    <a:pt x="642277" y="222681"/>
                  </a:lnTo>
                  <a:lnTo>
                    <a:pt x="642277" y="320040"/>
                  </a:lnTo>
                  <a:lnTo>
                    <a:pt x="641896" y="335292"/>
                  </a:lnTo>
                  <a:lnTo>
                    <a:pt x="636155" y="381000"/>
                  </a:lnTo>
                  <a:lnTo>
                    <a:pt x="623887" y="424192"/>
                  </a:lnTo>
                  <a:lnTo>
                    <a:pt x="605764" y="464832"/>
                  </a:lnTo>
                  <a:lnTo>
                    <a:pt x="573189" y="513092"/>
                  </a:lnTo>
                  <a:lnTo>
                    <a:pt x="532028" y="554990"/>
                  </a:lnTo>
                  <a:lnTo>
                    <a:pt x="496316" y="580390"/>
                  </a:lnTo>
                  <a:lnTo>
                    <a:pt x="457034" y="600710"/>
                  </a:lnTo>
                  <a:lnTo>
                    <a:pt x="400050" y="618490"/>
                  </a:lnTo>
                  <a:lnTo>
                    <a:pt x="369874" y="623582"/>
                  </a:lnTo>
                  <a:lnTo>
                    <a:pt x="354444" y="623582"/>
                  </a:lnTo>
                  <a:lnTo>
                    <a:pt x="338823" y="624840"/>
                  </a:lnTo>
                  <a:lnTo>
                    <a:pt x="323215" y="624840"/>
                  </a:lnTo>
                  <a:lnTo>
                    <a:pt x="307784" y="623582"/>
                  </a:lnTo>
                  <a:lnTo>
                    <a:pt x="248513" y="610882"/>
                  </a:lnTo>
                  <a:lnTo>
                    <a:pt x="207200" y="594360"/>
                  </a:lnTo>
                  <a:lnTo>
                    <a:pt x="169049" y="572782"/>
                  </a:lnTo>
                  <a:lnTo>
                    <a:pt x="124282" y="535940"/>
                  </a:lnTo>
                  <a:lnTo>
                    <a:pt x="87134" y="490232"/>
                  </a:lnTo>
                  <a:lnTo>
                    <a:pt x="65062" y="452132"/>
                  </a:lnTo>
                  <a:lnTo>
                    <a:pt x="48806" y="410210"/>
                  </a:lnTo>
                  <a:lnTo>
                    <a:pt x="38633" y="365760"/>
                  </a:lnTo>
                  <a:lnTo>
                    <a:pt x="35102" y="320040"/>
                  </a:lnTo>
                  <a:lnTo>
                    <a:pt x="35483" y="303542"/>
                  </a:lnTo>
                  <a:lnTo>
                    <a:pt x="41211" y="257810"/>
                  </a:lnTo>
                  <a:lnTo>
                    <a:pt x="53492" y="214642"/>
                  </a:lnTo>
                  <a:lnTo>
                    <a:pt x="65011" y="187960"/>
                  </a:lnTo>
                  <a:lnTo>
                    <a:pt x="71615" y="173990"/>
                  </a:lnTo>
                  <a:lnTo>
                    <a:pt x="104190" y="125742"/>
                  </a:lnTo>
                  <a:lnTo>
                    <a:pt x="145211" y="85090"/>
                  </a:lnTo>
                  <a:lnTo>
                    <a:pt x="181051" y="58432"/>
                  </a:lnTo>
                  <a:lnTo>
                    <a:pt x="193776" y="52082"/>
                  </a:lnTo>
                  <a:lnTo>
                    <a:pt x="206844" y="44450"/>
                  </a:lnTo>
                  <a:lnTo>
                    <a:pt x="248145" y="27940"/>
                  </a:lnTo>
                  <a:lnTo>
                    <a:pt x="292201" y="17792"/>
                  </a:lnTo>
                  <a:lnTo>
                    <a:pt x="322834" y="15240"/>
                  </a:lnTo>
                  <a:lnTo>
                    <a:pt x="354063" y="15240"/>
                  </a:lnTo>
                  <a:lnTo>
                    <a:pt x="399643" y="20332"/>
                  </a:lnTo>
                  <a:lnTo>
                    <a:pt x="456704" y="38100"/>
                  </a:lnTo>
                  <a:lnTo>
                    <a:pt x="495973" y="58432"/>
                  </a:lnTo>
                  <a:lnTo>
                    <a:pt x="531482" y="83832"/>
                  </a:lnTo>
                  <a:lnTo>
                    <a:pt x="572731" y="125742"/>
                  </a:lnTo>
                  <a:lnTo>
                    <a:pt x="598246" y="161290"/>
                  </a:lnTo>
                  <a:lnTo>
                    <a:pt x="612241" y="187960"/>
                  </a:lnTo>
                  <a:lnTo>
                    <a:pt x="618363" y="200660"/>
                  </a:lnTo>
                  <a:lnTo>
                    <a:pt x="632663" y="243840"/>
                  </a:lnTo>
                  <a:lnTo>
                    <a:pt x="640689" y="288290"/>
                  </a:lnTo>
                  <a:lnTo>
                    <a:pt x="642277" y="320040"/>
                  </a:lnTo>
                  <a:lnTo>
                    <a:pt x="642277" y="222681"/>
                  </a:lnTo>
                  <a:lnTo>
                    <a:pt x="625475" y="180340"/>
                  </a:lnTo>
                  <a:lnTo>
                    <a:pt x="602107" y="139700"/>
                  </a:lnTo>
                  <a:lnTo>
                    <a:pt x="563092" y="92710"/>
                  </a:lnTo>
                  <a:lnTo>
                    <a:pt x="516407" y="54610"/>
                  </a:lnTo>
                  <a:lnTo>
                    <a:pt x="462140" y="25400"/>
                  </a:lnTo>
                  <a:lnTo>
                    <a:pt x="402221" y="6350"/>
                  </a:lnTo>
                  <a:lnTo>
                    <a:pt x="354431" y="0"/>
                  </a:lnTo>
                  <a:lnTo>
                    <a:pt x="321716" y="0"/>
                  </a:lnTo>
                  <a:lnTo>
                    <a:pt x="273862" y="6350"/>
                  </a:lnTo>
                  <a:lnTo>
                    <a:pt x="228612" y="19050"/>
                  </a:lnTo>
                  <a:lnTo>
                    <a:pt x="186372" y="38100"/>
                  </a:lnTo>
                  <a:lnTo>
                    <a:pt x="172974" y="46990"/>
                  </a:lnTo>
                  <a:lnTo>
                    <a:pt x="159804" y="54610"/>
                  </a:lnTo>
                  <a:lnTo>
                    <a:pt x="112801" y="93992"/>
                  </a:lnTo>
                  <a:lnTo>
                    <a:pt x="74345" y="140982"/>
                  </a:lnTo>
                  <a:lnTo>
                    <a:pt x="51536" y="181610"/>
                  </a:lnTo>
                  <a:lnTo>
                    <a:pt x="34455" y="224790"/>
                  </a:lnTo>
                  <a:lnTo>
                    <a:pt x="23888" y="271792"/>
                  </a:lnTo>
                  <a:lnTo>
                    <a:pt x="20294" y="320040"/>
                  </a:lnTo>
                  <a:lnTo>
                    <a:pt x="20726" y="336550"/>
                  </a:lnTo>
                  <a:lnTo>
                    <a:pt x="26860" y="384810"/>
                  </a:lnTo>
                  <a:lnTo>
                    <a:pt x="39738" y="430542"/>
                  </a:lnTo>
                  <a:lnTo>
                    <a:pt x="58940" y="472440"/>
                  </a:lnTo>
                  <a:lnTo>
                    <a:pt x="93662" y="523240"/>
                  </a:lnTo>
                  <a:lnTo>
                    <a:pt x="136893" y="566432"/>
                  </a:lnTo>
                  <a:lnTo>
                    <a:pt x="173990" y="593090"/>
                  </a:lnTo>
                  <a:lnTo>
                    <a:pt x="215188" y="614692"/>
                  </a:lnTo>
                  <a:lnTo>
                    <a:pt x="259575" y="629932"/>
                  </a:lnTo>
                  <a:lnTo>
                    <a:pt x="275082" y="632460"/>
                  </a:lnTo>
                  <a:lnTo>
                    <a:pt x="290741" y="636282"/>
                  </a:lnTo>
                  <a:lnTo>
                    <a:pt x="322846" y="638810"/>
                  </a:lnTo>
                  <a:lnTo>
                    <a:pt x="355561" y="638810"/>
                  </a:lnTo>
                  <a:lnTo>
                    <a:pt x="403415" y="632460"/>
                  </a:lnTo>
                  <a:lnTo>
                    <a:pt x="448614" y="619760"/>
                  </a:lnTo>
                  <a:lnTo>
                    <a:pt x="490994" y="600710"/>
                  </a:lnTo>
                  <a:lnTo>
                    <a:pt x="541997" y="565150"/>
                  </a:lnTo>
                  <a:lnTo>
                    <a:pt x="585076" y="521982"/>
                  </a:lnTo>
                  <a:lnTo>
                    <a:pt x="611289" y="485140"/>
                  </a:lnTo>
                  <a:lnTo>
                    <a:pt x="632345" y="443242"/>
                  </a:lnTo>
                  <a:lnTo>
                    <a:pt x="647192" y="398792"/>
                  </a:lnTo>
                  <a:lnTo>
                    <a:pt x="655497" y="351790"/>
                  </a:lnTo>
                  <a:lnTo>
                    <a:pt x="656729" y="334010"/>
                  </a:lnTo>
                  <a:lnTo>
                    <a:pt x="657085" y="318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7108" y="4192549"/>
              <a:ext cx="372364" cy="38414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834" y="2164562"/>
              <a:ext cx="379285" cy="3778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108" y="1110259"/>
              <a:ext cx="441756" cy="39418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6548099" y="9114401"/>
            <a:ext cx="248885" cy="240578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marL="23706">
              <a:spcBef>
                <a:spcPts val="196"/>
              </a:spcBef>
            </a:pPr>
            <a:r>
              <a:rPr lang="ru-RU" sz="1400" spc="-9" dirty="0">
                <a:solidFill>
                  <a:srgbClr val="CF4520"/>
                </a:solidFill>
                <a:latin typeface="Verdana"/>
                <a:cs typeface="Verdana"/>
              </a:rPr>
              <a:t>8</a:t>
            </a:r>
            <a:endParaRPr sz="1400">
              <a:solidFill>
                <a:srgbClr val="CF4520"/>
              </a:solidFill>
              <a:latin typeface="Verdana"/>
              <a:cs typeface="Verdana"/>
            </a:endParaRPr>
          </a:p>
        </p:txBody>
      </p:sp>
      <p:pic>
        <p:nvPicPr>
          <p:cNvPr id="69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8" cstate="print"/>
          <a:stretch/>
        </p:blipFill>
        <p:spPr>
          <a:xfrm>
            <a:off x="15588220" y="171682"/>
            <a:ext cx="1216474" cy="47831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CTOR\Downloads\Scene_illustration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900" y="6400800"/>
            <a:ext cx="4851400" cy="3149600"/>
          </a:xfrm>
          <a:prstGeom prst="rect">
            <a:avLst/>
          </a:prstGeom>
          <a:noFill/>
        </p:spPr>
      </p:pic>
      <p:sp>
        <p:nvSpPr>
          <p:cNvPr id="40" name="object 7"/>
          <p:cNvSpPr/>
          <p:nvPr/>
        </p:nvSpPr>
        <p:spPr>
          <a:xfrm>
            <a:off x="8980930" y="1193801"/>
            <a:ext cx="7554127" cy="5791199"/>
          </a:xfrm>
          <a:custGeom>
            <a:avLst/>
            <a:gdLst/>
            <a:ahLst/>
            <a:cxnLst/>
            <a:rect l="l" t="t" r="r" b="b"/>
            <a:pathLst>
              <a:path w="4046854" h="1515110">
                <a:moveTo>
                  <a:pt x="3794125" y="0"/>
                </a:moveTo>
                <a:lnTo>
                  <a:pt x="252450" y="0"/>
                </a:lnTo>
                <a:lnTo>
                  <a:pt x="207073" y="4067"/>
                </a:lnTo>
                <a:lnTo>
                  <a:pt x="164364" y="15794"/>
                </a:lnTo>
                <a:lnTo>
                  <a:pt x="125035" y="34468"/>
                </a:lnTo>
                <a:lnTo>
                  <a:pt x="89801" y="59376"/>
                </a:lnTo>
                <a:lnTo>
                  <a:pt x="59374" y="89805"/>
                </a:lnTo>
                <a:lnTo>
                  <a:pt x="34467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253"/>
                </a:lnTo>
                <a:lnTo>
                  <a:pt x="4067" y="1307637"/>
                </a:lnTo>
                <a:lnTo>
                  <a:pt x="15794" y="1350353"/>
                </a:lnTo>
                <a:lnTo>
                  <a:pt x="34467" y="1389685"/>
                </a:lnTo>
                <a:lnTo>
                  <a:pt x="59374" y="1424923"/>
                </a:lnTo>
                <a:lnTo>
                  <a:pt x="89801" y="1455352"/>
                </a:lnTo>
                <a:lnTo>
                  <a:pt x="125035" y="1480260"/>
                </a:lnTo>
                <a:lnTo>
                  <a:pt x="164364" y="1498934"/>
                </a:lnTo>
                <a:lnTo>
                  <a:pt x="207073" y="1510661"/>
                </a:lnTo>
                <a:lnTo>
                  <a:pt x="252450" y="1514729"/>
                </a:lnTo>
                <a:lnTo>
                  <a:pt x="3794125" y="1514729"/>
                </a:lnTo>
                <a:lnTo>
                  <a:pt x="3839509" y="1510661"/>
                </a:lnTo>
                <a:lnTo>
                  <a:pt x="3882225" y="1498934"/>
                </a:lnTo>
                <a:lnTo>
                  <a:pt x="3921557" y="1480260"/>
                </a:lnTo>
                <a:lnTo>
                  <a:pt x="3956795" y="1455352"/>
                </a:lnTo>
                <a:lnTo>
                  <a:pt x="3987224" y="1424923"/>
                </a:lnTo>
                <a:lnTo>
                  <a:pt x="4012132" y="1389685"/>
                </a:lnTo>
                <a:lnTo>
                  <a:pt x="4030806" y="1350353"/>
                </a:lnTo>
                <a:lnTo>
                  <a:pt x="4042533" y="1307637"/>
                </a:lnTo>
                <a:lnTo>
                  <a:pt x="4046601" y="1262253"/>
                </a:lnTo>
                <a:lnTo>
                  <a:pt x="4046601" y="252475"/>
                </a:lnTo>
                <a:lnTo>
                  <a:pt x="4042533" y="207091"/>
                </a:lnTo>
                <a:lnTo>
                  <a:pt x="4030806" y="164375"/>
                </a:lnTo>
                <a:lnTo>
                  <a:pt x="4012132" y="125043"/>
                </a:lnTo>
                <a:lnTo>
                  <a:pt x="3987224" y="89805"/>
                </a:lnTo>
                <a:lnTo>
                  <a:pt x="3956795" y="59376"/>
                </a:lnTo>
                <a:lnTo>
                  <a:pt x="3921557" y="34468"/>
                </a:lnTo>
                <a:lnTo>
                  <a:pt x="3882225" y="15794"/>
                </a:lnTo>
                <a:lnTo>
                  <a:pt x="3839509" y="4067"/>
                </a:lnTo>
                <a:lnTo>
                  <a:pt x="3794125" y="0"/>
                </a:lnTo>
                <a:close/>
              </a:path>
            </a:pathLst>
          </a:custGeom>
          <a:solidFill>
            <a:srgbClr val="3B9ED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27" y="189280"/>
            <a:ext cx="16090900" cy="1256240"/>
          </a:xfrm>
          <a:prstGeom prst="rect">
            <a:avLst/>
          </a:prstGeom>
        </p:spPr>
        <p:txBody>
          <a:bodyPr vert="horz" wrap="square" lIns="0" tIns="24891" rIns="0" bIns="0" rtlCol="0">
            <a:spAutoFit/>
          </a:bodyPr>
          <a:lstStyle/>
          <a:p>
            <a:pPr marL="23706" algn="ctr">
              <a:lnSpc>
                <a:spcPct val="100000"/>
              </a:lnSpc>
              <a:spcBef>
                <a:spcPts val="196"/>
              </a:spcBef>
            </a:pPr>
            <a:r>
              <a:rPr lang="ru-RU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Востребованные профессии на рынке труда</a:t>
            </a:r>
            <a:r>
              <a:rPr lang="en-US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0033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sz="4000" b="1">
              <a:solidFill>
                <a:srgbClr val="0033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294967295"/>
          </p:nvPr>
        </p:nvSpPr>
        <p:spPr>
          <a:xfrm>
            <a:off x="16277199" y="8997844"/>
            <a:ext cx="592667" cy="323161"/>
          </a:xfrm>
          <a:prstGeom prst="rect">
            <a:avLst/>
          </a:prstGeom>
        </p:spPr>
        <p:txBody>
          <a:bodyPr vert="horz" wrap="square" lIns="0" tIns="106676" rIns="0" bIns="0" rtlCol="0">
            <a:spAutoFit/>
          </a:bodyPr>
          <a:lstStyle/>
          <a:p>
            <a:pPr marL="279729">
              <a:spcBef>
                <a:spcPts val="840"/>
              </a:spcBef>
            </a:pPr>
            <a:fld id="{81D60167-4931-47E6-BA6A-407CBD079E47}" type="slidenum">
              <a:rPr sz="1400" spc="-9" dirty="0">
                <a:solidFill>
                  <a:srgbClr val="CF4520"/>
                </a:solidFill>
              </a:rPr>
              <a:pPr marL="279729">
                <a:spcBef>
                  <a:spcPts val="840"/>
                </a:spcBef>
              </a:pPr>
              <a:t>9</a:t>
            </a:fld>
            <a:endParaRPr sz="1400" spc="-9" dirty="0">
              <a:solidFill>
                <a:srgbClr val="CF4520"/>
              </a:solidFill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5588220" y="171682"/>
            <a:ext cx="1216474" cy="478312"/>
          </a:xfrm>
          <a:prstGeom prst="rect">
            <a:avLst/>
          </a:prstGeom>
          <a:ln w="0">
            <a:noFill/>
          </a:ln>
        </p:spPr>
      </p:pic>
      <p:sp>
        <p:nvSpPr>
          <p:cNvPr id="32" name="object 7"/>
          <p:cNvSpPr/>
          <p:nvPr/>
        </p:nvSpPr>
        <p:spPr>
          <a:xfrm>
            <a:off x="522730" y="1181101"/>
            <a:ext cx="7554127" cy="5880100"/>
          </a:xfrm>
          <a:custGeom>
            <a:avLst/>
            <a:gdLst/>
            <a:ahLst/>
            <a:cxnLst/>
            <a:rect l="l" t="t" r="r" b="b"/>
            <a:pathLst>
              <a:path w="4046854" h="1515110">
                <a:moveTo>
                  <a:pt x="3794125" y="0"/>
                </a:moveTo>
                <a:lnTo>
                  <a:pt x="252450" y="0"/>
                </a:lnTo>
                <a:lnTo>
                  <a:pt x="207073" y="4067"/>
                </a:lnTo>
                <a:lnTo>
                  <a:pt x="164364" y="15794"/>
                </a:lnTo>
                <a:lnTo>
                  <a:pt x="125035" y="34468"/>
                </a:lnTo>
                <a:lnTo>
                  <a:pt x="89801" y="59376"/>
                </a:lnTo>
                <a:lnTo>
                  <a:pt x="59374" y="89805"/>
                </a:lnTo>
                <a:lnTo>
                  <a:pt x="34467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253"/>
                </a:lnTo>
                <a:lnTo>
                  <a:pt x="4067" y="1307637"/>
                </a:lnTo>
                <a:lnTo>
                  <a:pt x="15794" y="1350353"/>
                </a:lnTo>
                <a:lnTo>
                  <a:pt x="34467" y="1389685"/>
                </a:lnTo>
                <a:lnTo>
                  <a:pt x="59374" y="1424923"/>
                </a:lnTo>
                <a:lnTo>
                  <a:pt x="89801" y="1455352"/>
                </a:lnTo>
                <a:lnTo>
                  <a:pt x="125035" y="1480260"/>
                </a:lnTo>
                <a:lnTo>
                  <a:pt x="164364" y="1498934"/>
                </a:lnTo>
                <a:lnTo>
                  <a:pt x="207073" y="1510661"/>
                </a:lnTo>
                <a:lnTo>
                  <a:pt x="252450" y="1514729"/>
                </a:lnTo>
                <a:lnTo>
                  <a:pt x="3794125" y="1514729"/>
                </a:lnTo>
                <a:lnTo>
                  <a:pt x="3839509" y="1510661"/>
                </a:lnTo>
                <a:lnTo>
                  <a:pt x="3882225" y="1498934"/>
                </a:lnTo>
                <a:lnTo>
                  <a:pt x="3921557" y="1480260"/>
                </a:lnTo>
                <a:lnTo>
                  <a:pt x="3956795" y="1455352"/>
                </a:lnTo>
                <a:lnTo>
                  <a:pt x="3987224" y="1424923"/>
                </a:lnTo>
                <a:lnTo>
                  <a:pt x="4012132" y="1389685"/>
                </a:lnTo>
                <a:lnTo>
                  <a:pt x="4030806" y="1350353"/>
                </a:lnTo>
                <a:lnTo>
                  <a:pt x="4042533" y="1307637"/>
                </a:lnTo>
                <a:lnTo>
                  <a:pt x="4046601" y="1262253"/>
                </a:lnTo>
                <a:lnTo>
                  <a:pt x="4046601" y="252475"/>
                </a:lnTo>
                <a:lnTo>
                  <a:pt x="4042533" y="207091"/>
                </a:lnTo>
                <a:lnTo>
                  <a:pt x="4030806" y="164375"/>
                </a:lnTo>
                <a:lnTo>
                  <a:pt x="4012132" y="125043"/>
                </a:lnTo>
                <a:lnTo>
                  <a:pt x="3987224" y="89805"/>
                </a:lnTo>
                <a:lnTo>
                  <a:pt x="3956795" y="59376"/>
                </a:lnTo>
                <a:lnTo>
                  <a:pt x="3921557" y="34468"/>
                </a:lnTo>
                <a:lnTo>
                  <a:pt x="3882225" y="15794"/>
                </a:lnTo>
                <a:lnTo>
                  <a:pt x="3839509" y="4067"/>
                </a:lnTo>
                <a:lnTo>
                  <a:pt x="3794125" y="0"/>
                </a:lnTo>
                <a:close/>
              </a:path>
            </a:pathLst>
          </a:custGeom>
          <a:solidFill>
            <a:srgbClr val="3B9ED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104900" y="1295400"/>
          <a:ext cx="6718300" cy="5511799"/>
        </p:xfrm>
        <a:graphic>
          <a:graphicData uri="http://schemas.openxmlformats.org/drawingml/2006/table">
            <a:tbl>
              <a:tblPr/>
              <a:tblGrid>
                <a:gridCol w="671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11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33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Профессии рабочих:</a:t>
                      </a:r>
                    </a:p>
                    <a:p>
                      <a:pPr algn="ctr" fontAlgn="b"/>
                      <a:endParaRPr lang="ru-RU" sz="1200" b="0" i="1" u="none" strike="noStrike" dirty="0">
                        <a:solidFill>
                          <a:srgbClr val="0033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Монтажник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Арматурщик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Водитель автомобиля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Слесарь по сборке металлоконструкций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Монтажник по монтажу стальных и железобетонных конструкций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Бетонщик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 err="1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Электрогазосварщик</a:t>
                      </a:r>
                      <a:endParaRPr lang="ru-RU" sz="2400" i="1" kern="1200" dirty="0">
                        <a:solidFill>
                          <a:srgbClr val="0033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Уборщик территорий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Уборщик производственных и служебных помещений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kern="1200" dirty="0">
                          <a:solidFill>
                            <a:srgbClr val="0033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Токарь</a:t>
                      </a:r>
                    </a:p>
                    <a:p>
                      <a:pPr algn="l" fontAlgn="b"/>
                      <a:endParaRPr lang="ru-RU" sz="1600" b="0" i="1" u="none" strike="noStrike" dirty="0">
                        <a:solidFill>
                          <a:srgbClr val="0033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9931400" y="1358900"/>
            <a:ext cx="6337300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800" b="1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Профессии служащих:</a:t>
            </a:r>
          </a:p>
          <a:p>
            <a:pPr algn="ctr" fontAlgn="b"/>
            <a:endParaRPr lang="ru-RU" sz="1050" i="1" dirty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Техник по наладке и испытаниям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Мастер строительных и монтажных работ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Инженер по наладке и испытаниям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Инженер по организации управления производством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Инженер проектировщик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Переводчик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Инженер по надзору за строительством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Инженер-технолог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Инженер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7253</TotalTime>
  <Words>498</Words>
  <Application>Microsoft Office PowerPoint</Application>
  <PresentationFormat>Произвольный</PresentationFormat>
  <Paragraphs>180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Востребованные профессии на рынке труда </vt:lpstr>
      <vt:lpstr>Тенденции рынка труда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User</cp:lastModifiedBy>
  <cp:revision>650</cp:revision>
  <cp:lastPrinted>2022-08-05T16:50:40Z</cp:lastPrinted>
  <dcterms:created xsi:type="dcterms:W3CDTF">2022-02-02T17:42:51Z</dcterms:created>
  <dcterms:modified xsi:type="dcterms:W3CDTF">2024-01-30T06:17:05Z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  <property fmtid="{D5CDD505-2E9C-101B-9397-08002B2CF9AE}" pid="5" name="_AdHocReviewCycleID">
    <vt:i4>1391892702</vt:i4>
  </property>
  <property fmtid="{D5CDD505-2E9C-101B-9397-08002B2CF9AE}" pid="6" name="_NewReviewCycle">
    <vt:lpwstr/>
  </property>
  <property fmtid="{D5CDD505-2E9C-101B-9397-08002B2CF9AE}" pid="7" name="_EmailSubject">
    <vt:lpwstr>Шаблоны презентаций в новом стиле для использования в работе</vt:lpwstr>
  </property>
  <property fmtid="{D5CDD505-2E9C-101B-9397-08002B2CF9AE}" pid="8" name="_AuthorEmail">
    <vt:lpwstr>infocentr@szn74.ru</vt:lpwstr>
  </property>
  <property fmtid="{D5CDD505-2E9C-101B-9397-08002B2CF9AE}" pid="9" name="_AuthorEmailDisplayName">
    <vt:lpwstr>Марина Габитова</vt:lpwstr>
  </property>
</Properties>
</file>