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0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/>
              <a:t>Открыть сайт</a:t>
            </a:r>
            <a:br>
              <a:rPr lang="ru-RU" sz="6000" dirty="0" smtClean="0"/>
            </a:br>
            <a:r>
              <a:rPr lang="en-US" sz="6000" b="1" dirty="0" err="1" smtClean="0">
                <a:solidFill>
                  <a:srgbClr val="00B050"/>
                </a:solidFill>
              </a:rPr>
              <a:t>za</a:t>
            </a:r>
            <a:r>
              <a:rPr lang="ru-RU" sz="6000" b="1" dirty="0" smtClean="0">
                <a:solidFill>
                  <a:srgbClr val="00B050"/>
                </a:solidFill>
              </a:rPr>
              <a:t>.</a:t>
            </a:r>
            <a:r>
              <a:rPr lang="en-US" sz="6000" b="1" dirty="0" err="1" smtClean="0">
                <a:solidFill>
                  <a:srgbClr val="00B050"/>
                </a:solidFill>
              </a:rPr>
              <a:t>gorodsreda</a:t>
            </a:r>
            <a:r>
              <a:rPr lang="ru-RU" sz="6000" b="1" dirty="0" smtClean="0">
                <a:solidFill>
                  <a:srgbClr val="00B050"/>
                </a:solidFill>
              </a:rPr>
              <a:t>.</a:t>
            </a:r>
            <a:r>
              <a:rPr lang="en-US" sz="6000" b="1" dirty="0" err="1" smtClean="0">
                <a:solidFill>
                  <a:srgbClr val="00B050"/>
                </a:solidFill>
              </a:rPr>
              <a:t>ru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4286262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Голосование с 26 апреля по 30 мая</a:t>
            </a:r>
            <a:endParaRPr lang="ru-RU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" y="976312"/>
            <a:ext cx="7381875" cy="31908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6429388" y="4500576"/>
            <a:ext cx="857256" cy="28575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2428874"/>
            <a:ext cx="2101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Регистрация через </a:t>
            </a:r>
          </a:p>
          <a:p>
            <a:r>
              <a:rPr lang="ru-RU" dirty="0" smtClean="0"/>
              <a:t>Портал «</a:t>
            </a:r>
            <a:r>
              <a:rPr lang="ru-RU" dirty="0" err="1" smtClean="0"/>
              <a:t>Госуслуги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9528289528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2571736" y="1785932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571736" y="2214560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2571736" y="3071816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42844" y="642924"/>
            <a:ext cx="28770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Авторизуйтесь через</a:t>
            </a:r>
          </a:p>
          <a:p>
            <a:pPr algn="ctr"/>
            <a:r>
              <a:rPr lang="ru-RU" sz="2000" b="1" dirty="0" smtClean="0"/>
              <a:t>учётную запись портала</a:t>
            </a:r>
          </a:p>
          <a:p>
            <a:pPr algn="ctr"/>
            <a:r>
              <a:rPr lang="ru-RU" sz="2000" b="1" dirty="0" smtClean="0"/>
              <a:t>«</a:t>
            </a:r>
            <a:r>
              <a:rPr lang="ru-RU" sz="2000" b="1" dirty="0" err="1" smtClean="0"/>
              <a:t>Госуслуг</a:t>
            </a:r>
            <a:r>
              <a:rPr lang="ru-RU" sz="2000" b="1" dirty="0" smtClean="0"/>
              <a:t>»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оллдполжполд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6572264" y="4714890"/>
            <a:ext cx="714380" cy="21431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" y="976312"/>
            <a:ext cx="7381875" cy="3190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2143108" y="4429138"/>
            <a:ext cx="1071570" cy="21431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3571868" y="2857502"/>
            <a:ext cx="928694" cy="21431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428596" y="642924"/>
            <a:ext cx="785818" cy="14287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4214810" y="4643452"/>
            <a:ext cx="1071570" cy="21431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785786" y="4786328"/>
            <a:ext cx="928694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07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2214546" y="1357304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214546" y="1785932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214546" y="2285998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214546" y="3214692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2214546" y="3786196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928926" y="4500576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500430" y="4214824"/>
            <a:ext cx="1571636" cy="2160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571868" y="4214824"/>
            <a:ext cx="1500198" cy="214314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6318" y="1357304"/>
            <a:ext cx="1985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Введите ФИО</a:t>
            </a:r>
          </a:p>
          <a:p>
            <a:r>
              <a:rPr lang="ru-RU" dirty="0" smtClean="0"/>
              <a:t>и номер телефона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8"/>
            <a:ext cx="9144000" cy="514351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857356" y="4500576"/>
            <a:ext cx="857256" cy="2143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2844" y="2928940"/>
            <a:ext cx="2012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Регистрация через</a:t>
            </a:r>
          </a:p>
          <a:p>
            <a:r>
              <a:rPr lang="ru-RU" dirty="0" smtClean="0"/>
              <a:t>номер телефона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гщдполбатриьаробаробаробрао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0"/>
            <a:ext cx="7703119" cy="5143500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643042" y="3143254"/>
            <a:ext cx="928694" cy="28575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428860" y="1500180"/>
            <a:ext cx="485778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857356" y="1714494"/>
            <a:ext cx="278608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Стрелка вправо 10"/>
          <p:cNvSpPr/>
          <p:nvPr/>
        </p:nvSpPr>
        <p:spPr>
          <a:xfrm rot="10800000">
            <a:off x="6715140" y="3143254"/>
            <a:ext cx="928694" cy="28575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PresentationFormat>Экран (16:9)</PresentationFormat>
  <Paragraphs>11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Открыть сайт za.gorodsreda.ru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Открыть сайт za.gorodsreda.ru</dc:title>
  <dc:creator>Adm</dc:creator>
  <cp:lastModifiedBy>Adm</cp:lastModifiedBy>
  <cp:revision>11</cp:revision>
  <dcterms:created xsi:type="dcterms:W3CDTF">2021-04-26T05:51:51Z</dcterms:created>
  <dcterms:modified xsi:type="dcterms:W3CDTF">2021-04-26T07:22:42Z</dcterms:modified>
</cp:coreProperties>
</file>