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56" r:id="rId4"/>
    <p:sldId id="257" r:id="rId5"/>
    <p:sldId id="262" r:id="rId6"/>
    <p:sldId id="258" r:id="rId7"/>
    <p:sldId id="261" r:id="rId8"/>
    <p:sldId id="260" r:id="rId9"/>
    <p:sldId id="264" r:id="rId10"/>
    <p:sldId id="263" r:id="rId11"/>
    <p:sldId id="265" r:id="rId12"/>
    <p:sldId id="266" r:id="rId13"/>
    <p:sldId id="26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80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46D1-6FFC-4011-A8EB-633354FFA38A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29E3-3E5C-437D-8504-6AED15CA6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46D1-6FFC-4011-A8EB-633354FFA38A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29E3-3E5C-437D-8504-6AED15CA6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46D1-6FFC-4011-A8EB-633354FFA38A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29E3-3E5C-437D-8504-6AED15CA6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46D1-6FFC-4011-A8EB-633354FFA38A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29E3-3E5C-437D-8504-6AED15CA6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46D1-6FFC-4011-A8EB-633354FFA38A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29E3-3E5C-437D-8504-6AED15CA6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46D1-6FFC-4011-A8EB-633354FFA38A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29E3-3E5C-437D-8504-6AED15CA6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46D1-6FFC-4011-A8EB-633354FFA38A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29E3-3E5C-437D-8504-6AED15CA6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46D1-6FFC-4011-A8EB-633354FFA38A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29E3-3E5C-437D-8504-6AED15CA6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46D1-6FFC-4011-A8EB-633354FFA38A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29E3-3E5C-437D-8504-6AED15CA6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46D1-6FFC-4011-A8EB-633354FFA38A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29E3-3E5C-437D-8504-6AED15CA6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46D1-6FFC-4011-A8EB-633354FFA38A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29E3-3E5C-437D-8504-6AED15CA6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46D1-6FFC-4011-A8EB-633354FFA38A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B29E3-3E5C-437D-8504-6AED15CA6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082"/>
            <a:ext cx="8229600" cy="4165972"/>
          </a:xfrm>
        </p:spPr>
        <p:txBody>
          <a:bodyPr>
            <a:normAutofit/>
          </a:bodyPr>
          <a:lstStyle/>
          <a:p>
            <a:r>
              <a:rPr lang="ru-RU" dirty="0" smtClean="0"/>
              <a:t>О внесении изменений </a:t>
            </a:r>
            <a:br>
              <a:rPr lang="ru-RU" dirty="0" smtClean="0"/>
            </a:br>
            <a:r>
              <a:rPr lang="ru-RU" dirty="0" smtClean="0"/>
              <a:t>в Положение о проведении городской краеведческой </a:t>
            </a:r>
            <a:br>
              <a:rPr lang="ru-RU" dirty="0" smtClean="0"/>
            </a:br>
            <a:r>
              <a:rPr lang="ru-RU" dirty="0" smtClean="0"/>
              <a:t>игры-викторины </a:t>
            </a:r>
            <a:br>
              <a:rPr lang="ru-RU" dirty="0" smtClean="0"/>
            </a:br>
            <a:r>
              <a:rPr lang="ru-RU" dirty="0" smtClean="0"/>
              <a:t>«Моя Магнитка»</a:t>
            </a:r>
            <a:endParaRPr lang="ru-RU" dirty="0"/>
          </a:p>
        </p:txBody>
      </p:sp>
      <p:pic>
        <p:nvPicPr>
          <p:cNvPr id="4" name="Рисунок 3" descr="C:\Users\User\Documents\Моя Магнитка 2017\моя магнитка лого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3478"/>
            <a:ext cx="56166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:\Общая папка\СЛАЙДЫ\2019.06.25\1\МОЯ МАГНИТКА СЛАЙДЫ\DSC02000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3478"/>
            <a:ext cx="6840760" cy="44104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900" y="4587974"/>
            <a:ext cx="565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2017 г. – «Жизнь замечательных людей»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:\Общая папка\СЛАЙДЫ\2019.06.25\1\МОЯ МАГНИТКА СЛАЙДЫ\S8006017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051720" y="1275606"/>
            <a:ext cx="5184576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1506" name="Picture 2" descr="K:\Общая папка\СЛАЙДЫ\2019.06.25\1\МОЯ МАГНИТКА СЛАЙДЫ\S8004934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13587"/>
            <a:ext cx="482453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2530" name="Picture 2" descr="K:\Общая папка\СЛАЙДЫ\2019.06.25\1\МОЯ МАГНИТКА СЛАЙДЫ\S8006256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3478"/>
            <a:ext cx="7140728" cy="40043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299942"/>
            <a:ext cx="79928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2019 г. – «От станицы до столицы»</a:t>
            </a:r>
          </a:p>
          <a:p>
            <a:pPr algn="ctr"/>
            <a:r>
              <a:rPr lang="ru-RU" sz="2000" dirty="0" smtClean="0"/>
              <a:t>(посвящена 85-летию Челябинской области и 90-летию Магнитогорска)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35696" y="1423269"/>
            <a:ext cx="2160240" cy="683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91631"/>
            <a:ext cx="8291264" cy="31029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100" dirty="0" smtClean="0"/>
              <a:t>в 2019 </a:t>
            </a:r>
            <a:r>
              <a:rPr lang="ru-RU" sz="4100" dirty="0"/>
              <a:t>году </a:t>
            </a:r>
            <a:r>
              <a:rPr lang="ru-RU" sz="4100" dirty="0" smtClean="0"/>
              <a:t>- </a:t>
            </a:r>
            <a:r>
              <a:rPr lang="ru-RU" sz="4100" dirty="0" smtClean="0"/>
              <a:t>28 </a:t>
            </a:r>
            <a:r>
              <a:rPr lang="ru-RU" sz="4100" dirty="0"/>
              <a:t>школьных </a:t>
            </a:r>
            <a:r>
              <a:rPr lang="ru-RU" sz="4100" dirty="0" smtClean="0"/>
              <a:t>команд,  </a:t>
            </a:r>
          </a:p>
          <a:p>
            <a:pPr algn="ctr">
              <a:buNone/>
            </a:pPr>
            <a:r>
              <a:rPr lang="ru-RU" sz="4100" dirty="0" smtClean="0"/>
              <a:t>около 250 участников  </a:t>
            </a:r>
            <a:r>
              <a:rPr lang="ru-RU" sz="4100" dirty="0" err="1" smtClean="0"/>
              <a:t>онлайн-викторины</a:t>
            </a:r>
            <a:r>
              <a:rPr lang="ru-RU" sz="4100" dirty="0" smtClean="0"/>
              <a:t>,  </a:t>
            </a:r>
          </a:p>
          <a:p>
            <a:pPr algn="ctr">
              <a:buNone/>
            </a:pPr>
            <a:r>
              <a:rPr lang="ru-RU" sz="4100" dirty="0" smtClean="0"/>
              <a:t>более 700 болельщиков на спортивном празднике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C:\Users\User\Documents\Моя Магнитка 2017\моя магнитка лого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3478"/>
            <a:ext cx="58326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923678"/>
            <a:ext cx="4824536" cy="77666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51670"/>
            <a:ext cx="6400800" cy="13144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40" name="Picture 16" descr="K:\Общая папка\СЛАЙДЫ\2019.06.25\1\МОЯ МАГНИТКА СЛАЙДЫ\DSC00053_D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3478"/>
            <a:ext cx="7302490" cy="379811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55539" y="3867894"/>
            <a:ext cx="888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Организаторы игры-викторины: Городское Собрание депутатов, </a:t>
            </a:r>
          </a:p>
          <a:p>
            <a:pPr algn="ctr"/>
            <a:r>
              <a:rPr lang="ru-RU" sz="2400" b="1" dirty="0" smtClean="0"/>
              <a:t>управление образования администрации города </a:t>
            </a:r>
          </a:p>
          <a:p>
            <a:pPr algn="ctr"/>
            <a:r>
              <a:rPr lang="ru-RU" sz="2400" i="1" dirty="0" smtClean="0"/>
              <a:t>Официальный партнер - Кредит Урал Банк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84976" cy="857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Спортивный праздник объединяет участников игры-викторины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и </a:t>
            </a:r>
            <a:r>
              <a:rPr lang="ru-RU" sz="2400" b="1" dirty="0" smtClean="0">
                <a:solidFill>
                  <a:srgbClr val="0070C0"/>
                </a:solidFill>
              </a:rPr>
              <a:t>болельщиков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067694"/>
            <a:ext cx="5256584" cy="2526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K:\Общая папка\СЛАЙДЫ\2019.06.25\1\МОЯ МАГНИТКА СЛАЙДЫ\DSC00306_D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92465"/>
            <a:ext cx="6624736" cy="3927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Темы </a:t>
            </a:r>
            <a:r>
              <a:rPr lang="ru-RU" sz="2800" b="1" dirty="0">
                <a:solidFill>
                  <a:srgbClr val="0070C0"/>
                </a:solidFill>
              </a:rPr>
              <a:t>краеведческой игры-викторины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«</a:t>
            </a:r>
            <a:r>
              <a:rPr lang="ru-RU" sz="2800" b="1" dirty="0">
                <a:solidFill>
                  <a:srgbClr val="0070C0"/>
                </a:solidFill>
              </a:rPr>
              <a:t>Моя Магнитка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9582"/>
            <a:ext cx="8229600" cy="339447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400" b="1" dirty="0" smtClean="0"/>
              <a:t>«</a:t>
            </a:r>
            <a:r>
              <a:rPr lang="ru-RU" sz="2400" b="1" dirty="0"/>
              <a:t>И помнит мир спасенный</a:t>
            </a:r>
            <a:r>
              <a:rPr lang="ru-RU" sz="2400" b="1" dirty="0" smtClean="0"/>
              <a:t>»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400" dirty="0" smtClean="0"/>
              <a:t> </a:t>
            </a:r>
            <a:r>
              <a:rPr lang="ru-RU" sz="2400" b="1" dirty="0"/>
              <a:t>«Город и комбинат» </a:t>
            </a:r>
            <a:r>
              <a:rPr lang="ru-RU" sz="2400" dirty="0"/>
              <a:t>(к 70-летию </a:t>
            </a:r>
            <a:r>
              <a:rPr lang="ru-RU" sz="2400" dirty="0" smtClean="0"/>
              <a:t>ММК)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400" b="1" dirty="0" smtClean="0"/>
              <a:t>«</a:t>
            </a:r>
            <a:r>
              <a:rPr lang="ru-RU" sz="2400" b="1" dirty="0"/>
              <a:t>Преданья старины глубокой»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(к 260-летию крепости-станицы Магнитной)</a:t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b="1" dirty="0" smtClean="0"/>
              <a:t>«</a:t>
            </a:r>
            <a:r>
              <a:rPr lang="ru-RU" sz="2400" b="1" dirty="0"/>
              <a:t>Скульптурная летопись города»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(К 75-летию Магнитогорска)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400" b="1" dirty="0" smtClean="0"/>
              <a:t>«</a:t>
            </a:r>
            <a:r>
              <a:rPr lang="ru-RU" sz="2400" b="1" dirty="0"/>
              <a:t>Этот день мы приближали, как могли»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(к 60-летию Победы в ВОВ</a:t>
            </a:r>
            <a:r>
              <a:rPr lang="ru-RU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9552" y="661764"/>
            <a:ext cx="3528392" cy="343812"/>
          </a:xfrm>
        </p:spPr>
        <p:txBody>
          <a:bodyPr>
            <a:normAutofit fontScale="90000"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075" name="Picture 3" descr="K:\Общая папка\СЛАЙДЫ\2019.06.25\1\МОЯ МАГНИТКА СЛАЙДЫ\DSC_1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5486"/>
            <a:ext cx="4680520" cy="2868966"/>
          </a:xfrm>
          <a:prstGeom prst="rect">
            <a:avLst/>
          </a:prstGeom>
          <a:noFill/>
        </p:spPr>
      </p:pic>
      <p:pic>
        <p:nvPicPr>
          <p:cNvPr id="3076" name="Picture 4" descr="K:\Общая папка\СЛАЙДЫ\2019.06.25\1\МОЯ МАГНИТКА СЛАЙДЫ\DSC_1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6906"/>
            <a:ext cx="4377806" cy="26731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9" y="3867894"/>
            <a:ext cx="41280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2015 г. – «Магнитогорск </a:t>
            </a:r>
          </a:p>
          <a:p>
            <a:r>
              <a:rPr lang="ru-RU" sz="2800" b="1" dirty="0" smtClean="0"/>
              <a:t>                  туристический»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Общая папка\СЛАЙДЫ\2019.06.25\1\МОЯ МАГНИТКА СЛАЙДЫ\DSC01755_D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3478"/>
            <a:ext cx="6408712" cy="42097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029912"/>
            <a:ext cx="53285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pPr algn="ctr"/>
            <a:r>
              <a:rPr lang="ru-RU" sz="2400" b="1" dirty="0" smtClean="0"/>
              <a:t>2018 г. – «Билет в детство»</a:t>
            </a:r>
          </a:p>
          <a:p>
            <a:pPr algn="ctr"/>
            <a:r>
              <a:rPr lang="ru-RU" sz="2400" dirty="0" smtClean="0"/>
              <a:t>(посвящено 10-летию Детства в РФ) 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Темы </a:t>
            </a:r>
            <a:r>
              <a:rPr lang="ru-RU" sz="2800" b="1" dirty="0">
                <a:solidFill>
                  <a:srgbClr val="0070C0"/>
                </a:solidFill>
              </a:rPr>
              <a:t>краеведческой игры-викторины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«Моя </a:t>
            </a:r>
            <a:r>
              <a:rPr lang="ru-RU" sz="2800" b="1" dirty="0">
                <a:solidFill>
                  <a:srgbClr val="0070C0"/>
                </a:solidFill>
              </a:rPr>
              <a:t>Магнитка»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9582"/>
            <a:ext cx="8373616" cy="38884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«</a:t>
            </a:r>
            <a:r>
              <a:rPr lang="ru-RU" sz="2400" b="1" dirty="0"/>
              <a:t>Устремленный в будущее</a:t>
            </a:r>
            <a:r>
              <a:rPr lang="ru-RU" sz="2400" b="1" dirty="0" smtClean="0"/>
              <a:t>» -</a:t>
            </a:r>
            <a:r>
              <a:rPr lang="ru-RU" sz="2400" b="1" dirty="0"/>
              <a:t> </a:t>
            </a:r>
            <a:r>
              <a:rPr lang="ru-RU" sz="2400" dirty="0" smtClean="0"/>
              <a:t>ОАО </a:t>
            </a:r>
            <a:r>
              <a:rPr lang="ru-RU" sz="2400" dirty="0"/>
              <a:t>«ММК: 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вчера</a:t>
            </a:r>
            <a:r>
              <a:rPr lang="ru-RU" sz="2400" dirty="0"/>
              <a:t>, сегодня, завтра»</a:t>
            </a:r>
          </a:p>
          <a:p>
            <a:pPr algn="ctr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«Живи и славься, казачество Урала!»</a:t>
            </a:r>
          </a:p>
          <a:p>
            <a:pPr algn="ctr">
              <a:buNone/>
            </a:pPr>
            <a:r>
              <a:rPr lang="ru-RU" sz="2400" dirty="0" smtClean="0"/>
              <a:t>«</a:t>
            </a:r>
            <a:r>
              <a:rPr lang="ru-RU" sz="2400" dirty="0"/>
              <a:t>Спортивной </a:t>
            </a:r>
            <a:r>
              <a:rPr lang="ru-RU" sz="2400" dirty="0" smtClean="0"/>
              <a:t>Магнитке-85»</a:t>
            </a:r>
          </a:p>
          <a:p>
            <a:pPr algn="ctr">
              <a:buNone/>
            </a:pPr>
            <a:r>
              <a:rPr lang="ru-RU" sz="2400" b="1" dirty="0" smtClean="0"/>
              <a:t>«</a:t>
            </a:r>
            <a:r>
              <a:rPr lang="ru-RU" sz="2400" b="1" dirty="0"/>
              <a:t>Мы это меч сил не щадя ковали…»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(к 70-летию Победы в ВОВ)</a:t>
            </a:r>
            <a:br>
              <a:rPr lang="ru-RU" sz="2400" dirty="0"/>
            </a:br>
            <a:r>
              <a:rPr lang="ru-RU" sz="2400" b="1" dirty="0" smtClean="0"/>
              <a:t>«</a:t>
            </a:r>
            <a:r>
              <a:rPr lang="ru-RU" sz="2400" b="1" dirty="0"/>
              <a:t>Магнитогорск туристический» </a:t>
            </a:r>
            <a:br>
              <a:rPr lang="ru-RU" sz="2400" b="1" dirty="0"/>
            </a:br>
            <a:r>
              <a:rPr lang="ru-RU" sz="2400" dirty="0" smtClean="0"/>
              <a:t> </a:t>
            </a:r>
            <a:r>
              <a:rPr lang="ru-RU" sz="2400" dirty="0"/>
              <a:t>«Жизнь замечательных людей»</a:t>
            </a:r>
            <a:br>
              <a:rPr lang="ru-RU" sz="2400" dirty="0"/>
            </a:br>
            <a:r>
              <a:rPr lang="ru-RU" sz="2400" b="1" dirty="0" smtClean="0"/>
              <a:t> «</a:t>
            </a:r>
            <a:r>
              <a:rPr lang="ru-RU" sz="2400" b="1" dirty="0"/>
              <a:t>Билет в детство»</a:t>
            </a:r>
            <a:br>
              <a:rPr lang="ru-RU" sz="2400" b="1" dirty="0"/>
            </a:br>
            <a:r>
              <a:rPr lang="ru-RU" sz="2400" b="1" dirty="0" smtClean="0"/>
              <a:t> </a:t>
            </a:r>
            <a:r>
              <a:rPr lang="ru-RU" sz="2400" dirty="0" smtClean="0"/>
              <a:t>«</a:t>
            </a:r>
            <a:r>
              <a:rPr lang="ru-RU" sz="2400" dirty="0"/>
              <a:t>От станицы до столицы</a:t>
            </a:r>
            <a:r>
              <a:rPr lang="ru-RU" sz="2400" dirty="0" smtClean="0"/>
              <a:t>»</a:t>
            </a:r>
            <a:r>
              <a:rPr lang="ru-RU" sz="2400" dirty="0"/>
              <a:t> </a:t>
            </a:r>
          </a:p>
          <a:p>
            <a:pPr algn="ctr">
              <a:lnSpc>
                <a:spcPct val="120000"/>
              </a:lnSpc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:\Общая папка\СЛАЙДЫ\2019.06.25\1\МОЯ МАГНИТКА СЛАЙДЫ\DSCN1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645" y="123478"/>
            <a:ext cx="6360707" cy="42304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4515966"/>
            <a:ext cx="842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Пожилым горожанам в игре помогают участвовать </a:t>
            </a:r>
            <a:r>
              <a:rPr lang="ru-RU" sz="2400" dirty="0" smtClean="0"/>
              <a:t>волонтеры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122</Words>
  <Application>Microsoft Office PowerPoint</Application>
  <PresentationFormat>Экран (16:9)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 внесении изменений  в Положение о проведении городской краеведческой  игры-викторины  «Моя Магнитка»</vt:lpstr>
      <vt:lpstr>Слайд 2</vt:lpstr>
      <vt:lpstr>Слайд 3</vt:lpstr>
      <vt:lpstr>Спортивный праздник объединяет участников игры-викторины  и болельщиков</vt:lpstr>
      <vt:lpstr> Темы краеведческой игры-викторины  «Моя Магнитка» </vt:lpstr>
      <vt:lpstr>Слайд 6</vt:lpstr>
      <vt:lpstr>Слайд 7</vt:lpstr>
      <vt:lpstr> Темы краеведческой игры-викторины  «Моя Магнитка» 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10</cp:revision>
  <dcterms:created xsi:type="dcterms:W3CDTF">2019-06-24T10:59:15Z</dcterms:created>
  <dcterms:modified xsi:type="dcterms:W3CDTF">2019-06-25T02:52:51Z</dcterms:modified>
</cp:coreProperties>
</file>