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71" r:id="rId16"/>
    <p:sldId id="272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5A84-E8C2-44B3-AD84-1E3C581D94A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936F73-F47F-456B-AE07-9A9C23597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5A84-E8C2-44B3-AD84-1E3C581D94A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6F73-F47F-456B-AE07-9A9C23597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5A84-E8C2-44B3-AD84-1E3C581D94A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6F73-F47F-456B-AE07-9A9C23597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5A84-E8C2-44B3-AD84-1E3C581D94A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936F73-F47F-456B-AE07-9A9C23597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5A84-E8C2-44B3-AD84-1E3C581D94A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6F73-F47F-456B-AE07-9A9C23597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5A84-E8C2-44B3-AD84-1E3C581D94A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6F73-F47F-456B-AE07-9A9C23597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5A84-E8C2-44B3-AD84-1E3C581D94A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936F73-F47F-456B-AE07-9A9C23597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5A84-E8C2-44B3-AD84-1E3C581D94A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6F73-F47F-456B-AE07-9A9C23597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5A84-E8C2-44B3-AD84-1E3C581D94A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6F73-F47F-456B-AE07-9A9C23597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5A84-E8C2-44B3-AD84-1E3C581D94A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6F73-F47F-456B-AE07-9A9C23597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5A84-E8C2-44B3-AD84-1E3C581D94A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6F73-F47F-456B-AE07-9A9C23597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A65A84-E8C2-44B3-AD84-1E3C581D94A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936F73-F47F-456B-AE07-9A9C23597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25658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Информация о работе депутата МГСД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А.М. </a:t>
            </a:r>
            <a:r>
              <a:rPr lang="ru-RU" b="1" dirty="0" err="1" smtClean="0"/>
              <a:t>Чумикова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(избирательный округ №28)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«Средняя общеобразовательная школа №1»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входной группы (замена козырька, установка светильников).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 асфальтового покрытия, установка бордюров, скамеек на входе в начальную школу.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zakharova120827\Desktop\ЗАХАРОВА Т\28\Работа 28 округ\Отчет депутата\Школа\IMG-3707b911095f3551a02a6c47032273db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3075" name="Picture 3" descr="C:\Users\zakharova120827\Desktop\ЗАХАРОВА Т\28\Работа 28 округ\Отчет депутата\Школа\IMG-c1dab4bf477658a26c6241ec4d425c14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клуб «Галактика»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Замена радиаторов, монтаж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ламината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монтаж облицовки радиаторов. Капитальный ремонт 2-х санузлов.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zakharova120827\Desktop\ЗАХАРОВА Т\28\Работа 28 округ\Отчет депутата\Галактика, дом физкультурника\IMG-4906c736a516a5d2ad606d5c284bb923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</p:spPr>
      </p:pic>
      <p:pic>
        <p:nvPicPr>
          <p:cNvPr id="1027" name="Picture 3" descr="C:\Users\zakharova120827\Desktop\ЗАХАРОВА Т\28\Работа 28 округ\Отчет депутата\Галактика, дом физкультурника\IMG-e7ae04171cc1883f97b1e538026d1f85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«Дом физкультурника»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крыши, ремонт фасада, замена 3-х оконных блоков ПВХ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zakharova120827\Desktop\ЗАХАРОВА Т\28\Работа 28 округ\Отчет депутата\Галактика, дом физкультурника\IMG-3cdccce65c71149cad5f88ab6ff93b57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</p:spPr>
      </p:pic>
      <p:pic>
        <p:nvPicPr>
          <p:cNvPr id="2051" name="Picture 3" descr="C:\Users\zakharova120827\Desktop\ЗАХАРОВА Т\28\Работа 28 округ\Отчет депутата\Галактика, дом физкультурника\IMG-05c90a1718acfa99dc679f20488df468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>
            <a:normAutofit fontScale="90000"/>
          </a:bodyPr>
          <a:lstStyle/>
          <a:p>
            <a:pPr algn="l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поступления жалоб на плохое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освещение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хоккейных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коробок (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ул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.Советская, 199; ул.Жукова, 2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 заливаются во дворах в зимний период и которые пользуются большим спросом, мы выехали на место, чтобы решить вопрос.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результате, светильники, установленные по периметру хоккейных коробок, заменили на новые, современные, которые теперь освещают не только периметры хоккейных коробок, но и весь квартал.  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zakharova120827\Desktop\ЗАХАРОВА Т\28\Работа 28 округ\Фотографии\Хок коробка освещ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40768"/>
            <a:ext cx="424847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дворе дома 205 по ул.Советской есть площадка для игры в футбол, но проблема была в том, что в связи с отсутствием ограждения, мяч вылетал за ее пределы, попадая в припаркованные автомобили и пешеходов, проходящих мимо площадки по тротуару.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сделали периметральное ограждение футбольного поля, покрасили ворота и натянули на них сетку. Теперь юные футболисты с удовольствием гоняют мяч на площадке, не боясь причинить вред прохожим или автомобилям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zakharova120827\Desktop\ЗАХАРОВА Т\28\Работа 28 округ\Фотографии\Сов 205 футбольное поле\IMG-20200911-WA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4"/>
            <a:ext cx="4038600" cy="3672408"/>
          </a:xfrm>
          <a:prstGeom prst="rect">
            <a:avLst/>
          </a:prstGeom>
          <a:noFill/>
        </p:spPr>
      </p:pic>
      <p:pic>
        <p:nvPicPr>
          <p:cNvPr id="27651" name="Picture 3" descr="C:\Users\zakharova120827\Desktop\ЗАХАРОВА Т\28\Работа 28 округ\Фотографии\Сов 205 футбольное поле\IMG-20200910-WA0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44824"/>
            <a:ext cx="403860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037800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141 микрорайона  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(ул.Советская, 205/1)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находится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хоккейная коробка, которая не заливается в зимний период и не используется по назначению. 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целью популяризации здорового образа жизни</a:t>
            </a:r>
            <a:r>
              <a:rPr lang="ru-RU" sz="1100" dirty="0" smtClean="0"/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привлечения к спорту детей, молодежи и активного населения округа, По инициативе депутата были проведены встречи с жителями окрестных домов по вопросу организации на месте данной хоккейной коробки спортивной площадки для подготовки к сдаче норм ГТО.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zakharova120827\Desktop\ЗАХАРОВА Т\28\Работа 28 округ\Фотографии\Встреча по хк\IMG-20210705-WA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341" y="1600200"/>
            <a:ext cx="3535918" cy="4724400"/>
          </a:xfrm>
          <a:prstGeom prst="rect">
            <a:avLst/>
          </a:prstGeom>
          <a:noFill/>
        </p:spPr>
      </p:pic>
      <p:pic>
        <p:nvPicPr>
          <p:cNvPr id="1027" name="Picture 3" descr="C:\Users\zakharova120827\Desktop\ЗАХАРОВА Т\28\Работа 28 округ\Фотографии\Встреча по хк\16208804237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941" y="1600200"/>
            <a:ext cx="3535918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Проведены рабочие встречи, получено согласие жителей, оформлен протокол.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Пакет Документов по установке на месте неиспользуемой хоккейной коробки спортивной площадки для подготовки к сдаче норм ГТО, направлен в администрацию города для включения данного проекта в одну из городских программ в 2021г.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zakharova120827\Desktop\ЗАХАРОВА Т\28\Работа 28 округ\Фотографии\Встреча по хк\16208804237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341" y="1600200"/>
            <a:ext cx="3535918" cy="4724400"/>
          </a:xfrm>
          <a:prstGeom prst="rect">
            <a:avLst/>
          </a:prstGeom>
          <a:noFill/>
        </p:spPr>
      </p:pic>
      <p:pic>
        <p:nvPicPr>
          <p:cNvPr id="2051" name="Picture 3" descr="C:\Users\zakharova120827\Desktop\ЗАХАРОВА Т\28\Работа 28 округ\Хок коробка Советская 205-1\Вид спортивной площадки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40818"/>
            <a:ext cx="4343400" cy="2443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763152"/>
            <a:ext cx="842493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дворе дома №44 по ул. 50-летия Магнитки сделана новая пешеходная дорожка через детскую площадку, на которой в июле будут установлены новые игровые и спортивные элементы в рамках «наказов избирателей» на 2021г.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 организовывается завоз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кичигинского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песка в песочницы во дворах микрорайонов; завоз речного песка на подсыпку на детских игровых и спортивных площадках; завоз земли для обустройства цветочных клумб на придомовых территориях.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жителей округа ежегодно оформляется бесплатная подписка на газеты «Магнитогорский металл» (385 газет) и «Магнитогорский рабочий» (35 газет).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Несомненно, в нашем 28 избирательном округе есть нерешенные вопросы и проблемные места. Моя команда, руководители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КТОСов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инициативные жители округа направим все усилия на развитие благоустройства и на обеспечение социальной защищенности граждан.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Общественная приемная открыта для приема граждан по адресу: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ул.Советская, д.201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каждую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среду с 17:00 до 18:00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baseline="0" dirty="0" smtClean="0">
                <a:latin typeface="Times New Roman" pitchFamily="18" charset="0"/>
                <a:cs typeface="Times New Roman" pitchFamily="18" charset="0"/>
              </a:rPr>
              <a:t>телефон: 8(3519)45-14-83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04664"/>
            <a:ext cx="7920880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Я, Чумиков Алексей Михайлович, депутат МГСД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созыва по избирательному округу №28.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сентября 1993г. по настоящее время работаю в ПАО "Магнитогорский металлургический комбинат". За это время прошел профессиональный путь от слесаря-ремонтника до начальника управления капитального строительства.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Больше года назад я познакомился с избирательным округом №28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это, кроме жилого сектора, пять детских садов, школа № 1, физкультурно-оздоровительный комплекс, четыре детских клуба, библиотека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организаций много, все они помогают сделать жизнь людей лучше, разнообразнее.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Распространение коронавирусной инфекции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-19 с 2020 года внесло коррективы в нашу жизнь. Этот период стал непростым для города, региона, страны и всего мира. Руководство нашего города и градообразующего предприятия – ПАО «ММК» оказали активную поддержку жителям, находящимся в группе риска. В период введения карантинных мероприятий ПАО «ММК» и БОФ «Металлург» была организована выдача продуктовых наборов стоимостью 500 рублей каждый набор. На территории избирательного округа №28 с соблюдением профилактических мер за этот период было роздано 600 продуктовых наборов.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 школу и детские сады были приобретены бесконтактные термометры и антисептики. Оказывали содействие в доставке и распространении наборов с продуктами питания Центру социальной помощи населения г.Магнитогорска, на который также выпала огромная нагрузка в поддержке пожилых людей, многодетных и малообеспеченных семей и т.д.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 период пандемии моя команда оказывала помощь не только жителям нашего округа. Мы поддержали инициативу администрации города и ПАО «ММК» и доставляли в поликлинику с дневным стационаром г.Магнитогорск МУЗ «Городская больница №1 им. Г.И. Дробышева» чайные наборы, средства индивидуальной защиты: маски, антисептические средства для медицинского персонала, работавшего с пациентами с коронавирусом.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5536" y="-3519149"/>
            <a:ext cx="8352928" cy="1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75-летию со дня Победы в Великой отечественной войне в 2020г. большое внимание было уделено участникам Войны и труженикам тыла. Юбилейные медали и памятные подарки были вручены ветеранам. Ко дню Защитника Отечества, 23 февраля, без внимания не остались не только ветераны Великой Отечественной войны, но и участники боевых действий в Афганистане и Чечне.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смотря на сложную ситуацию с распространением коронавирусной инфекции, мы не отказались от сложившейся традиции поздравлять юбиляров округа. Им активистами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КТОСов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вручались подарки на дому. После снятия ограничений для юбиляров 1 квартала 2021г. был организован долгожданный концерт, с соблюдением всех мер профилактических мероприятий.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Также без внимания не остались и наши маленькие жители: детям из неполных, малообеспеченных и многодетных семей вручались подарки ко Дню знаний, кульки на Новый год. После снятия ограничений для ребятишек провели праздничные мероприятия ко Дню защиты детей с конкурсами, играми и подарками.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Большую помощь в работе с проблемами и нуждами округа оказывают руководители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КТОСов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Муркина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Александра Алексеевна (141 микрорайон),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Сошина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Наталья Константиновна (140 микрорайон), Зайцева Валентина Егоровна (130 микрорайон), Козлова Валентина Дмитриевна (142 микрорайон), с которыми мы находимся в постоянном контакте.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В первую очередь, став помощником депутата в округе, объехал все социально значимые объекты: детские сады, школу, детские клубы. Пообщался с заведующими, директором школы, руководителями детских клубов, на месте определяли проблемы, требующие неотложного решения. В каждом случае находили индивидуальный подход в решении вопроса.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Где-то работы выполнялись за счет средств, выделяемых депутату в рамках «наказов избирателей» в 2020-2021г. (по 500 тысяч рублей ежегодно): проведение ремонтных работ в учреждениях(замена оконных блоков, дверей, ремонт входных групп), приобретение жалюзи для детской библиотеки, приобретение канцелярских товаров, установка игровых спортивных элементов на детской площадке.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Много сделано с помощью привлечения организаций, выполняющих работы на условиях благотворительности.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82154"/>
          </a:xfrm>
        </p:spPr>
        <p:txBody>
          <a:bodyPr>
            <a:noAutofit/>
          </a:bodyPr>
          <a:lstStyle/>
          <a:p>
            <a:pPr lvl="0"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 «Центр развития ребенка - детский сад №160»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спортивной площадки с укладкой мягкого покрытия.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Замена крыш теневых навесов на металлические.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Асфальтирование дорожек на территории детского сада.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Доставка земли для оформления клумб и газонов, доставка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кичигинского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песка.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zakharova120827\Desktop\ЗАХАРОВА Т\28\Работа 28 округ\Отчет депутата\ДС160\IMG-90e536ce16c052fed408576059c0997d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62" y="1600200"/>
            <a:ext cx="2657475" cy="4724400"/>
          </a:xfrm>
          <a:prstGeom prst="rect">
            <a:avLst/>
          </a:prstGeom>
          <a:noFill/>
        </p:spPr>
      </p:pic>
      <p:pic>
        <p:nvPicPr>
          <p:cNvPr id="1028" name="Picture 4" descr="C:\Users\zakharova120827\Desktop\ЗАХАРОВА Т\28\Работа 28 округ\Отчет депутата\ДС160\IMG-8d802f484f64781e4c1f781a41f656c8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 «Центр развития ребенка - детский сад №160»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групп, лестничной клетки ДОУ после аварийной ситуации (затопление).</a:t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zakharova120827\Desktop\ЗАХАРОВА Т\28\Работа 28 округ\Отчет депутата\ДС160\IMG-cccf1c81e0c508cde53ce315c68913a9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5"/>
            <a:ext cx="4038600" cy="3096343"/>
          </a:xfrm>
          <a:prstGeom prst="rect">
            <a:avLst/>
          </a:prstGeom>
          <a:noFill/>
        </p:spPr>
      </p:pic>
      <p:pic>
        <p:nvPicPr>
          <p:cNvPr id="2051" name="Picture 3" descr="C:\Users\zakharova120827\Desktop\ЗАХАРОВА Т\28\Работа 28 округ\Отчет депутата\ДС160\IMG-54e5f4d80a300d5cf51d8daceabfc505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84785"/>
            <a:ext cx="4038600" cy="3096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 «Детский сад №11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вида»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лестничного марша, ремонт коридора.</a:t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Вывоз мусора.</a:t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Доставка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кичигинского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песка.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 descr="C:\Users\zakharova120827\Desktop\ЗАХАРОВА Т\28\Работа 28 округ\Отчет депутата\ДС11\IMG-76c645bda5e07700e39b827321756fbb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09259" y="1600200"/>
            <a:ext cx="2182082" cy="4724400"/>
          </a:xfrm>
          <a:prstGeom prst="rect">
            <a:avLst/>
          </a:prstGeom>
          <a:noFill/>
        </p:spPr>
      </p:pic>
      <p:pic>
        <p:nvPicPr>
          <p:cNvPr id="5123" name="Picture 3" descr="C:\Users\zakharova120827\Desktop\ЗАХАРОВА Т\28\Работа 28 округ\Отчет депутата\ДС11\IMG-bba3614014214796ea0dc3675e4c110f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31811" y="1600200"/>
            <a:ext cx="2176177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1296144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 «Центр развития ребенка - детский сад №11»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пищеблока.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Замена асфальтового покрытия.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Замена светильников в коридорах.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Обрезка деревьев, вывоз мусора.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Доставка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кичигинского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песка.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zakharova120827\Desktop\ЗАХАРОВА Т\28\Работа 28 округ\Отчет депутата\ДС72\IMG-d9795c459aa57bc38d2b273d46206b91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6582" y="1699260"/>
            <a:ext cx="3387436" cy="4526280"/>
          </a:xfrm>
          <a:prstGeom prst="rect">
            <a:avLst/>
          </a:prstGeom>
          <a:noFill/>
        </p:spPr>
      </p:pic>
      <p:pic>
        <p:nvPicPr>
          <p:cNvPr id="6147" name="Picture 3" descr="C:\Users\zakharova120827\Desktop\ЗАХАРОВА Т\28\Работа 28 округ\Отчет депутата\ДС72\IMG-6481eb0082cb6c326261ed68f4789a4a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52679" y="1600200"/>
            <a:ext cx="3534442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«Центр развития ребенка – детский сад №104»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Замена асфальтового покрытия на центральном и пожарных входах, ямочный ремонт асфальтового покрытия.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Замена 4-х задвижек на системе теплоснабжения.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Доставка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кичигинского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песка, речного песка для отсыпки прогулочных зон и спортивной площадки.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ывоз мусора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zakharova120827\Desktop\ЗАХАРОВА Т\28\Работа 28 округ\Отчет депутата\ДС 104\IMG-7e222b30009106aee3416f89167e7cd5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</p:spPr>
      </p:pic>
      <p:pic>
        <p:nvPicPr>
          <p:cNvPr id="1027" name="Picture 3" descr="C:\Users\zakharova120827\Desktop\ЗАХАРОВА Т\28\Работа 28 округ\Отчет депутата\ДС 104\IMG-f8a65cdf116e6802552f6cd8c5252696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«Детский сад №27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вида»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Замена козырьков, асфальтового покрытия на центральном входе.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Установка скамеек на центральном входе.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zakharova120827\Desktop\ЗАХАРОВА Т\28\Работа 28 округ\Отчет депутата\ДС27\IMG-7715d89e666afdb648849f27a62eb374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2684" y="1600200"/>
            <a:ext cx="2235232" cy="4724400"/>
          </a:xfrm>
          <a:prstGeom prst="rect">
            <a:avLst/>
          </a:prstGeom>
          <a:noFill/>
        </p:spPr>
      </p:pic>
      <p:pic>
        <p:nvPicPr>
          <p:cNvPr id="2051" name="Picture 3" descr="C:\Users\zakharova120827\Desktop\ЗАХАРОВА Т\28\Работа 28 округ\Отчет депутата\ДС27\IMG-5321c5cf236cab30c650d96d11f0baf1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02284" y="1600200"/>
            <a:ext cx="2235232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420</TotalTime>
  <Words>784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 Информация о работе депутата МГСД   А.М. Чумикова   (избирательный округ №28)</vt:lpstr>
      <vt:lpstr>Слайд 2</vt:lpstr>
      <vt:lpstr>Слайд 3</vt:lpstr>
      <vt:lpstr> МДОУ  «Центр развития ребенка - детский сад №160»  Ремонт спортивной площадки с укладкой мягкого покрытия. Замена крыш теневых навесов на металлические. Асфальтирование дорожек на территории детского сада. Доставка земли для оформления клумб и газонов, доставка кичигинского песка.  </vt:lpstr>
      <vt:lpstr>МДОУ  «Центр развития ребенка - детский сад №160»  Ремонт групп, лестничной клетки ДОУ после аварийной ситуации (затопление). </vt:lpstr>
      <vt:lpstr>        МДОУ  «Детский сад №11 общеразвивающего вида»  Ремонт лестничного марша, ремонт коридора. Вывоз мусора. Доставка кичигинского песка.   </vt:lpstr>
      <vt:lpstr> МДОУ  «Центр развития ребенка - детский сад №11»  Капитальный ремонт пищеблока. Замена асфальтового покрытия. Замена светильников в коридорах. Обрезка деревьев, вывоз мусора. Доставка кичигинского песка.</vt:lpstr>
      <vt:lpstr>МДОУ «Центр развития ребенка – детский сад №104» Замена асфальтового покрытия на центральном и пожарных входах, ямочный ремонт асфальтового покрытия. Замена 4-х задвижек на системе теплоснабжения. Доставка кичигинского песка, речного песка для отсыпки прогулочных зон и спортивной площадки. Вывоз мусора</vt:lpstr>
      <vt:lpstr>МДОУ «Детский сад №27 общеразвивающего вида»  Замена козырьков, асфальтового покрытия на центральном входе. Установка скамеек на центральном входе.</vt:lpstr>
      <vt:lpstr>МОУ «Средняя общеобразовательная школа №1»  Ремонт входной группы (замена козырька, установка светильников). Восстановление асфальтового покрытия, установка бордюров, скамеек на входе в начальную школу.</vt:lpstr>
      <vt:lpstr>Детский клуб «Галактика»  Замена радиаторов, монтаж ламината и монтаж облицовки радиаторов. Капитальный ремонт 2-х санузлов.</vt:lpstr>
      <vt:lpstr>«Дом физкультурника»  Капитальный ремонт крыши, ремонт фасада, замена 3-х оконных блоков ПВХ</vt:lpstr>
      <vt:lpstr>После поступления жалоб на плохое освещение хоккейных коробок (ул.Советская, 199; ул.Жукова, 2), которые заливаются во дворах в зимний период и которые пользуются большим спросом, мы выехали на место, чтобы решить вопрос.  В результате, светильники, установленные по периметру хоккейных коробок, заменили на новые, современные, которые теперь освещают не только периметры хоккейных коробок, но и весь квартал.   </vt:lpstr>
      <vt:lpstr>Во дворе дома 205 по ул.Советской есть площадка для игры в футбол, но проблема была в том, что в связи с отсутствием ограждения, мяч вылетал за ее пределы, попадая в припаркованные автомобили и пешеходов, проходящих мимо площадки по тротуару. Мы сделали периметральное ограждение футбольного поля, покрасили ворота и натянули на них сетку. Теперь юные футболисты с удовольствием гоняют мяч на площадке, не боясь причинить вред прохожим или автомобилям. </vt:lpstr>
      <vt:lpstr>На территории 141 микрорайона  (ул.Советская, 205/1) находится хоккейная коробка, которая не заливается в зимний период и не используется по назначению.  С целью популяризации здорового образа жизни и привлечения к спорту детей, молодежи и активного населения округа, По инициативе депутата были проведены встречи с жителями окрестных домов по вопросу организации на месте данной хоккейной коробки спортивной площадки для подготовки к сдаче норм ГТО. </vt:lpstr>
      <vt:lpstr>Проведены рабочие встречи, получено согласие жителей, оформлен протокол.  Пакет Документов по установке на месте неиспользуемой хоккейной коробки спортивной площадки для подготовки к сдаче норм ГТО, направлен в администрацию города для включения данного проекта в одну из городских программ в 2021г.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zakharova120827</dc:creator>
  <cp:lastModifiedBy>zakharova120827</cp:lastModifiedBy>
  <cp:revision>59</cp:revision>
  <dcterms:created xsi:type="dcterms:W3CDTF">2021-06-29T11:00:14Z</dcterms:created>
  <dcterms:modified xsi:type="dcterms:W3CDTF">2021-07-06T07:51:18Z</dcterms:modified>
</cp:coreProperties>
</file>